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2" r:id="rId12"/>
    <p:sldId id="273" r:id="rId13"/>
    <p:sldId id="274" r:id="rId14"/>
    <p:sldId id="271" r:id="rId15"/>
    <p:sldId id="265" r:id="rId16"/>
    <p:sldId id="275" r:id="rId17"/>
    <p:sldId id="266" r:id="rId18"/>
    <p:sldId id="276" r:id="rId19"/>
    <p:sldId id="277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286"/>
    <a:srgbClr val="E7CB9B"/>
    <a:srgbClr val="EBCC96"/>
    <a:srgbClr val="F3D49E"/>
    <a:srgbClr val="794F2F"/>
    <a:srgbClr val="D3E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7" autoAdjust="0"/>
    <p:restoredTop sz="96429" autoAdjust="0"/>
  </p:normalViewPr>
  <p:slideViewPr>
    <p:cSldViewPr snapToGrid="0">
      <p:cViewPr>
        <p:scale>
          <a:sx n="106" d="100"/>
          <a:sy n="106" d="100"/>
        </p:scale>
        <p:origin x="4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3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3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0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9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7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8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41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47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7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9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9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96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jpe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0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0" Type="http://schemas.openxmlformats.org/officeDocument/2006/relationships/image" Target="../media/image36.png"/><Relationship Id="rId4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7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30.png"/><Relationship Id="rId10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8.png"/><Relationship Id="rId7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UX framework for </a:t>
            </a:r>
            <a:r>
              <a:rPr lang="en-US" altLang="zh-TW" sz="3600" dirty="0" err="1" smtClean="0"/>
              <a:t>MoneyCare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110419010 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王姿樺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7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群組 163"/>
          <p:cNvGrpSpPr/>
          <p:nvPr/>
        </p:nvGrpSpPr>
        <p:grpSpPr>
          <a:xfrm>
            <a:off x="10943972" y="1082769"/>
            <a:ext cx="757258" cy="1502558"/>
            <a:chOff x="9906636" y="1800344"/>
            <a:chExt cx="1814072" cy="3599498"/>
          </a:xfrm>
        </p:grpSpPr>
        <p:pic>
          <p:nvPicPr>
            <p:cNvPr id="165" name="圖片 1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636" y="1800344"/>
              <a:ext cx="1814072" cy="3599498"/>
            </a:xfrm>
            <a:prstGeom prst="rect">
              <a:avLst/>
            </a:prstGeom>
          </p:spPr>
        </p:pic>
        <p:pic>
          <p:nvPicPr>
            <p:cNvPr id="166" name="圖片 1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77793" y="4225310"/>
              <a:ext cx="415568" cy="103892"/>
            </a:xfrm>
            <a:prstGeom prst="rect">
              <a:avLst/>
            </a:prstGeom>
          </p:spPr>
        </p:pic>
        <p:pic>
          <p:nvPicPr>
            <p:cNvPr id="167" name="圖片 1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82127" y="3382020"/>
              <a:ext cx="358927" cy="118068"/>
            </a:xfrm>
            <a:prstGeom prst="rect">
              <a:avLst/>
            </a:prstGeom>
          </p:spPr>
        </p:pic>
      </p:grpSp>
      <p:pic>
        <p:nvPicPr>
          <p:cNvPr id="151" name="圖片 1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3" y="2749157"/>
            <a:ext cx="889038" cy="1764038"/>
          </a:xfrm>
          <a:prstGeom prst="rect">
            <a:avLst/>
          </a:prstGeom>
        </p:spPr>
      </p:pic>
      <p:grpSp>
        <p:nvGrpSpPr>
          <p:cNvPr id="131" name="群組 130"/>
          <p:cNvGrpSpPr/>
          <p:nvPr/>
        </p:nvGrpSpPr>
        <p:grpSpPr>
          <a:xfrm>
            <a:off x="1736008" y="2759172"/>
            <a:ext cx="883104" cy="1752265"/>
            <a:chOff x="2752907" y="1800344"/>
            <a:chExt cx="1814069" cy="3599497"/>
          </a:xfrm>
        </p:grpSpPr>
        <p:grpSp>
          <p:nvGrpSpPr>
            <p:cNvPr id="132" name="群組 131"/>
            <p:cNvGrpSpPr/>
            <p:nvPr/>
          </p:nvGrpSpPr>
          <p:grpSpPr>
            <a:xfrm>
              <a:off x="2752907" y="1800344"/>
              <a:ext cx="1814069" cy="3599497"/>
              <a:chOff x="4367857" y="0"/>
              <a:chExt cx="3456286" cy="6858000"/>
            </a:xfrm>
          </p:grpSpPr>
          <p:pic>
            <p:nvPicPr>
              <p:cNvPr id="135" name="圖片 13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37" name="圖片 13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133" name="圖片 1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1752" y="4222343"/>
              <a:ext cx="439302" cy="109826"/>
            </a:xfrm>
            <a:prstGeom prst="rect">
              <a:avLst/>
            </a:prstGeom>
          </p:spPr>
        </p:pic>
      </p:grpSp>
      <p:pic>
        <p:nvPicPr>
          <p:cNvPr id="120" name="圖片 1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3037" y="2711247"/>
            <a:ext cx="963061" cy="724451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4354" y="847547"/>
            <a:ext cx="1762509" cy="1437546"/>
          </a:xfrm>
          <a:prstGeom prst="rect">
            <a:avLst/>
          </a:prstGeom>
        </p:spPr>
      </p:pic>
      <p:sp>
        <p:nvSpPr>
          <p:cNvPr id="8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8684" y="4547649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32541" y="4534193"/>
            <a:ext cx="1292411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61259" y="1787236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上傳照片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39860" y="3413576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輸入價錢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30554" y="2043976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相簿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30554" y="152627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069430" y="1644788"/>
            <a:ext cx="2519325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是否選擇照片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845008" y="2635322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</a:p>
        </p:txBody>
      </p:sp>
      <p:cxnSp>
        <p:nvCxnSpPr>
          <p:cNvPr id="26" name="直線單箭頭接點 25"/>
          <p:cNvCxnSpPr>
            <a:stCxn id="151" idx="3"/>
            <a:endCxn id="135" idx="1"/>
          </p:cNvCxnSpPr>
          <p:nvPr/>
        </p:nvCxnSpPr>
        <p:spPr>
          <a:xfrm>
            <a:off x="1299321" y="3631176"/>
            <a:ext cx="436687" cy="4129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3005952" y="1950480"/>
            <a:ext cx="0" cy="367293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11" idx="1"/>
          </p:cNvCxnSpPr>
          <p:nvPr/>
        </p:nvCxnSpPr>
        <p:spPr>
          <a:xfrm>
            <a:off x="2998993" y="1941125"/>
            <a:ext cx="56226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120" idx="1"/>
          </p:cNvCxnSpPr>
          <p:nvPr/>
        </p:nvCxnSpPr>
        <p:spPr>
          <a:xfrm flipV="1">
            <a:off x="2998993" y="3073473"/>
            <a:ext cx="544044" cy="459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3002129" y="4511437"/>
            <a:ext cx="537731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11" idx="3"/>
          </p:cNvCxnSpPr>
          <p:nvPr/>
        </p:nvCxnSpPr>
        <p:spPr>
          <a:xfrm>
            <a:off x="4516445" y="1941125"/>
            <a:ext cx="25441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21" idx="1"/>
          </p:cNvCxnSpPr>
          <p:nvPr/>
        </p:nvCxnSpPr>
        <p:spPr>
          <a:xfrm>
            <a:off x="6700956" y="1680160"/>
            <a:ext cx="12959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20" idx="1"/>
          </p:cNvCxnSpPr>
          <p:nvPr/>
        </p:nvCxnSpPr>
        <p:spPr>
          <a:xfrm>
            <a:off x="6700956" y="2197865"/>
            <a:ext cx="12959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6700956" y="1258432"/>
            <a:ext cx="0" cy="939432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21" idx="3"/>
          </p:cNvCxnSpPr>
          <p:nvPr/>
        </p:nvCxnSpPr>
        <p:spPr>
          <a:xfrm>
            <a:off x="7785740" y="1680160"/>
            <a:ext cx="129299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20" idx="3"/>
          </p:cNvCxnSpPr>
          <p:nvPr/>
        </p:nvCxnSpPr>
        <p:spPr>
          <a:xfrm flipV="1">
            <a:off x="7785740" y="2197864"/>
            <a:ext cx="129299" cy="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7915039" y="1671847"/>
            <a:ext cx="0" cy="52601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endCxn id="22" idx="1"/>
          </p:cNvCxnSpPr>
          <p:nvPr/>
        </p:nvCxnSpPr>
        <p:spPr>
          <a:xfrm>
            <a:off x="7915038" y="1950481"/>
            <a:ext cx="154392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22" idx="3"/>
          </p:cNvCxnSpPr>
          <p:nvPr/>
        </p:nvCxnSpPr>
        <p:spPr>
          <a:xfrm flipV="1">
            <a:off x="10588755" y="1950480"/>
            <a:ext cx="355217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10435789" y="1680159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</a:p>
        </p:txBody>
      </p:sp>
      <p:cxnSp>
        <p:nvCxnSpPr>
          <p:cNvPr id="115" name="直線單箭頭接點 114"/>
          <p:cNvCxnSpPr>
            <a:endCxn id="208" idx="1"/>
          </p:cNvCxnSpPr>
          <p:nvPr/>
        </p:nvCxnSpPr>
        <p:spPr>
          <a:xfrm flipV="1">
            <a:off x="3008046" y="5624907"/>
            <a:ext cx="559602" cy="756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endCxn id="252" idx="2"/>
          </p:cNvCxnSpPr>
          <p:nvPr/>
        </p:nvCxnSpPr>
        <p:spPr>
          <a:xfrm flipH="1" flipV="1">
            <a:off x="5643106" y="2168813"/>
            <a:ext cx="4218" cy="36367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endCxn id="22" idx="2"/>
          </p:cNvCxnSpPr>
          <p:nvPr/>
        </p:nvCxnSpPr>
        <p:spPr>
          <a:xfrm flipV="1">
            <a:off x="9329092" y="2256174"/>
            <a:ext cx="1" cy="2573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flipV="1">
            <a:off x="2162905" y="2513534"/>
            <a:ext cx="7166187" cy="1895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endCxn id="135" idx="0"/>
          </p:cNvCxnSpPr>
          <p:nvPr/>
        </p:nvCxnSpPr>
        <p:spPr>
          <a:xfrm flipH="1">
            <a:off x="2177560" y="2532488"/>
            <a:ext cx="1880" cy="22668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字方塊 142"/>
          <p:cNvSpPr txBox="1"/>
          <p:nvPr/>
        </p:nvSpPr>
        <p:spPr>
          <a:xfrm>
            <a:off x="9290897" y="2276040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621209" y="2203754"/>
            <a:ext cx="5795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</a:t>
            </a:r>
            <a:r>
              <a:rPr lang="zh-TW" altLang="en-US" sz="1200" dirty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消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4753943" y="2772813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147" name="直線單箭頭接點 146"/>
          <p:cNvCxnSpPr>
            <a:stCxn id="120" idx="3"/>
            <a:endCxn id="146" idx="1"/>
          </p:cNvCxnSpPr>
          <p:nvPr/>
        </p:nvCxnSpPr>
        <p:spPr>
          <a:xfrm>
            <a:off x="4506098" y="3073473"/>
            <a:ext cx="247845" cy="503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149"/>
          <p:cNvSpPr txBox="1"/>
          <p:nvPr/>
        </p:nvSpPr>
        <p:spPr>
          <a:xfrm>
            <a:off x="9896510" y="4143513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新增價錢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52" name="直線單箭頭接點 151"/>
          <p:cNvCxnSpPr>
            <a:stCxn id="146" idx="3"/>
          </p:cNvCxnSpPr>
          <p:nvPr/>
        </p:nvCxnSpPr>
        <p:spPr>
          <a:xfrm>
            <a:off x="6571657" y="3078506"/>
            <a:ext cx="342043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7792516" y="2830033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57" name="直線接點 156"/>
          <p:cNvCxnSpPr>
            <a:endCxn id="146" idx="2"/>
          </p:cNvCxnSpPr>
          <p:nvPr/>
        </p:nvCxnSpPr>
        <p:spPr>
          <a:xfrm flipV="1">
            <a:off x="5662800" y="3384199"/>
            <a:ext cx="0" cy="4816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5633839" y="3435921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3541860" y="472249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選擇類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別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4755263" y="4206884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174" name="直線單箭頭接點 173"/>
          <p:cNvCxnSpPr>
            <a:endCxn id="173" idx="1"/>
          </p:cNvCxnSpPr>
          <p:nvPr/>
        </p:nvCxnSpPr>
        <p:spPr>
          <a:xfrm flipV="1">
            <a:off x="3121914" y="4512577"/>
            <a:ext cx="1633349" cy="487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/>
          <p:cNvSpPr txBox="1"/>
          <p:nvPr/>
        </p:nvSpPr>
        <p:spPr>
          <a:xfrm>
            <a:off x="8931029" y="5016497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新增類別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78" name="直線單箭頭接點 177"/>
          <p:cNvCxnSpPr>
            <a:stCxn id="173" idx="3"/>
          </p:cNvCxnSpPr>
          <p:nvPr/>
        </p:nvCxnSpPr>
        <p:spPr>
          <a:xfrm>
            <a:off x="6572977" y="4512577"/>
            <a:ext cx="2451955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/>
          <p:cNvSpPr txBox="1"/>
          <p:nvPr/>
        </p:nvSpPr>
        <p:spPr>
          <a:xfrm>
            <a:off x="7850389" y="4241117"/>
            <a:ext cx="5964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83" name="直線接點 182"/>
          <p:cNvCxnSpPr>
            <a:stCxn id="173" idx="2"/>
          </p:cNvCxnSpPr>
          <p:nvPr/>
        </p:nvCxnSpPr>
        <p:spPr>
          <a:xfrm>
            <a:off x="5664120" y="4818270"/>
            <a:ext cx="0" cy="3944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字方塊 188"/>
          <p:cNvSpPr txBox="1"/>
          <p:nvPr/>
        </p:nvSpPr>
        <p:spPr>
          <a:xfrm>
            <a:off x="5666518" y="4893386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90" name="直線接點 189"/>
          <p:cNvCxnSpPr/>
          <p:nvPr/>
        </p:nvCxnSpPr>
        <p:spPr>
          <a:xfrm flipV="1">
            <a:off x="2192070" y="6433671"/>
            <a:ext cx="3449051" cy="91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>
            <a:endCxn id="10" idx="2"/>
          </p:cNvCxnSpPr>
          <p:nvPr/>
        </p:nvCxnSpPr>
        <p:spPr>
          <a:xfrm flipV="1">
            <a:off x="2178747" y="4841970"/>
            <a:ext cx="0" cy="16008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>
            <a:off x="2175922" y="5186152"/>
            <a:ext cx="3483637" cy="190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字方塊 215"/>
          <p:cNvSpPr txBox="1"/>
          <p:nvPr/>
        </p:nvSpPr>
        <p:spPr>
          <a:xfrm>
            <a:off x="3562402" y="5968885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選擇品名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2" name="文字方塊 221"/>
          <p:cNvSpPr txBox="1"/>
          <p:nvPr/>
        </p:nvSpPr>
        <p:spPr>
          <a:xfrm>
            <a:off x="4732264" y="5320516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223" name="直線單箭頭接點 222"/>
          <p:cNvCxnSpPr>
            <a:stCxn id="208" idx="3"/>
            <a:endCxn id="222" idx="1"/>
          </p:cNvCxnSpPr>
          <p:nvPr/>
        </p:nvCxnSpPr>
        <p:spPr>
          <a:xfrm>
            <a:off x="4511043" y="5624907"/>
            <a:ext cx="221221" cy="130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字方塊 223"/>
          <p:cNvSpPr txBox="1"/>
          <p:nvPr/>
        </p:nvSpPr>
        <p:spPr>
          <a:xfrm>
            <a:off x="7918215" y="6267289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新增類別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25" name="直線單箭頭接點 224"/>
          <p:cNvCxnSpPr>
            <a:stCxn id="222" idx="3"/>
          </p:cNvCxnSpPr>
          <p:nvPr/>
        </p:nvCxnSpPr>
        <p:spPr>
          <a:xfrm>
            <a:off x="6549978" y="5626209"/>
            <a:ext cx="143615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字方塊 225"/>
          <p:cNvSpPr txBox="1"/>
          <p:nvPr/>
        </p:nvSpPr>
        <p:spPr>
          <a:xfrm>
            <a:off x="7053685" y="5338370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35" name="直線接點 234"/>
          <p:cNvCxnSpPr>
            <a:stCxn id="222" idx="2"/>
          </p:cNvCxnSpPr>
          <p:nvPr/>
        </p:nvCxnSpPr>
        <p:spPr>
          <a:xfrm>
            <a:off x="5641121" y="5931902"/>
            <a:ext cx="0" cy="50176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字方塊 237"/>
          <p:cNvSpPr txBox="1"/>
          <p:nvPr/>
        </p:nvSpPr>
        <p:spPr>
          <a:xfrm>
            <a:off x="5667847" y="6047236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41" name="直線接點 240"/>
          <p:cNvCxnSpPr>
            <a:stCxn id="135" idx="3"/>
          </p:cNvCxnSpPr>
          <p:nvPr/>
        </p:nvCxnSpPr>
        <p:spPr>
          <a:xfrm flipV="1">
            <a:off x="2619112" y="3633678"/>
            <a:ext cx="379881" cy="162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4817062" y="1787236"/>
            <a:ext cx="1652087" cy="381577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4833516" y="870555"/>
            <a:ext cx="1652087" cy="841808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5" name="直線接點 254"/>
          <p:cNvCxnSpPr/>
          <p:nvPr/>
        </p:nvCxnSpPr>
        <p:spPr>
          <a:xfrm>
            <a:off x="6485603" y="1258432"/>
            <a:ext cx="215353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H="1">
            <a:off x="2619112" y="3865872"/>
            <a:ext cx="304044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群組 170"/>
          <p:cNvGrpSpPr/>
          <p:nvPr/>
        </p:nvGrpSpPr>
        <p:grpSpPr>
          <a:xfrm>
            <a:off x="9992095" y="2590381"/>
            <a:ext cx="764016" cy="1515968"/>
            <a:chOff x="8702903" y="1996376"/>
            <a:chExt cx="1814071" cy="3599497"/>
          </a:xfrm>
        </p:grpSpPr>
        <p:grpSp>
          <p:nvGrpSpPr>
            <p:cNvPr id="172" name="群組 171"/>
            <p:cNvGrpSpPr/>
            <p:nvPr/>
          </p:nvGrpSpPr>
          <p:grpSpPr>
            <a:xfrm>
              <a:off x="8702903" y="1996376"/>
              <a:ext cx="1814071" cy="3599497"/>
              <a:chOff x="4367856" y="0"/>
              <a:chExt cx="3456287" cy="6858000"/>
            </a:xfrm>
          </p:grpSpPr>
          <p:pic>
            <p:nvPicPr>
              <p:cNvPr id="180" name="圖片 17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6" y="0"/>
                <a:ext cx="3456287" cy="6858000"/>
              </a:xfrm>
              <a:prstGeom prst="rect">
                <a:avLst/>
              </a:prstGeom>
            </p:spPr>
          </p:pic>
          <p:pic>
            <p:nvPicPr>
              <p:cNvPr id="181" name="圖片 180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79217" y="1640775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175" name="圖片 1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8649" y="4423111"/>
              <a:ext cx="406498" cy="101625"/>
            </a:xfrm>
            <a:prstGeom prst="rect">
              <a:avLst/>
            </a:prstGeom>
          </p:spPr>
        </p:pic>
        <p:pic>
          <p:nvPicPr>
            <p:cNvPr id="176" name="圖片 1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92983" y="3586116"/>
              <a:ext cx="325395" cy="107038"/>
            </a:xfrm>
            <a:prstGeom prst="rect">
              <a:avLst/>
            </a:prstGeom>
          </p:spPr>
        </p:pic>
      </p:grpSp>
      <p:pic>
        <p:nvPicPr>
          <p:cNvPr id="182" name="圖片 1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45396" y="4022296"/>
            <a:ext cx="944914" cy="701349"/>
          </a:xfrm>
          <a:prstGeom prst="rect">
            <a:avLst/>
          </a:prstGeom>
        </p:spPr>
      </p:pic>
      <p:grpSp>
        <p:nvGrpSpPr>
          <p:cNvPr id="197" name="群組 196"/>
          <p:cNvGrpSpPr/>
          <p:nvPr/>
        </p:nvGrpSpPr>
        <p:grpSpPr>
          <a:xfrm>
            <a:off x="9024932" y="3446596"/>
            <a:ext cx="767381" cy="1522645"/>
            <a:chOff x="8718294" y="1943653"/>
            <a:chExt cx="1996871" cy="3962210"/>
          </a:xfrm>
        </p:grpSpPr>
        <p:grpSp>
          <p:nvGrpSpPr>
            <p:cNvPr id="198" name="群組 197"/>
            <p:cNvGrpSpPr/>
            <p:nvPr/>
          </p:nvGrpSpPr>
          <p:grpSpPr>
            <a:xfrm>
              <a:off x="8718294" y="1943653"/>
              <a:ext cx="1996871" cy="3962210"/>
              <a:chOff x="6956954" y="564204"/>
              <a:chExt cx="3456287" cy="6858000"/>
            </a:xfrm>
          </p:grpSpPr>
          <p:grpSp>
            <p:nvGrpSpPr>
              <p:cNvPr id="202" name="群組 201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204" name="圖片 203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205" name="圖片 204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203" name="圖片 202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199" name="圖片 1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83524" y="4620221"/>
              <a:ext cx="455944" cy="113986"/>
            </a:xfrm>
            <a:prstGeom prst="rect">
              <a:avLst/>
            </a:prstGeom>
          </p:spPr>
        </p:pic>
        <p:pic>
          <p:nvPicPr>
            <p:cNvPr id="200" name="圖片 1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7263" y="3685091"/>
              <a:ext cx="395993" cy="130261"/>
            </a:xfrm>
            <a:prstGeom prst="rect">
              <a:avLst/>
            </a:prstGeom>
          </p:spPr>
        </p:pic>
      </p:grpSp>
      <p:pic>
        <p:nvPicPr>
          <p:cNvPr id="208" name="圖片 20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67648" y="5271875"/>
            <a:ext cx="943395" cy="706063"/>
          </a:xfrm>
          <a:prstGeom prst="rect">
            <a:avLst/>
          </a:prstGeom>
        </p:spPr>
      </p:pic>
      <p:grpSp>
        <p:nvGrpSpPr>
          <p:cNvPr id="221" name="群組 220"/>
          <p:cNvGrpSpPr/>
          <p:nvPr/>
        </p:nvGrpSpPr>
        <p:grpSpPr>
          <a:xfrm>
            <a:off x="7986135" y="4693506"/>
            <a:ext cx="767381" cy="1522645"/>
            <a:chOff x="8400729" y="2684066"/>
            <a:chExt cx="1599644" cy="3174029"/>
          </a:xfrm>
        </p:grpSpPr>
        <p:grpSp>
          <p:nvGrpSpPr>
            <p:cNvPr id="256" name="群組 255"/>
            <p:cNvGrpSpPr/>
            <p:nvPr/>
          </p:nvGrpSpPr>
          <p:grpSpPr>
            <a:xfrm>
              <a:off x="8400729" y="2684066"/>
              <a:ext cx="1599644" cy="3174029"/>
              <a:chOff x="9597019" y="3307405"/>
              <a:chExt cx="1599644" cy="3174029"/>
            </a:xfrm>
          </p:grpSpPr>
          <p:grpSp>
            <p:nvGrpSpPr>
              <p:cNvPr id="258" name="群組 257"/>
              <p:cNvGrpSpPr/>
              <p:nvPr/>
            </p:nvGrpSpPr>
            <p:grpSpPr>
              <a:xfrm>
                <a:off x="9597019" y="3307405"/>
                <a:ext cx="1599644" cy="3174029"/>
                <a:chOff x="6956954" y="564204"/>
                <a:chExt cx="3456287" cy="6858000"/>
              </a:xfrm>
            </p:grpSpPr>
            <p:grpSp>
              <p:nvGrpSpPr>
                <p:cNvPr id="260" name="群組 259"/>
                <p:cNvGrpSpPr/>
                <p:nvPr/>
              </p:nvGrpSpPr>
              <p:grpSpPr>
                <a:xfrm>
                  <a:off x="6956954" y="564204"/>
                  <a:ext cx="3456287" cy="6858000"/>
                  <a:chOff x="6956954" y="564204"/>
                  <a:chExt cx="3456287" cy="6858000"/>
                </a:xfrm>
              </p:grpSpPr>
              <p:pic>
                <p:nvPicPr>
                  <p:cNvPr id="262" name="圖片 261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6954" y="564204"/>
                    <a:ext cx="3456287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263" name="圖片 262"/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8529020" y="2905096"/>
                    <a:ext cx="1371429" cy="20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1" name="圖片 260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71061" y="2210806"/>
                  <a:ext cx="1390476" cy="523810"/>
                </a:xfrm>
                <a:prstGeom prst="rect">
                  <a:avLst/>
                </a:prstGeom>
              </p:spPr>
            </p:pic>
          </p:grpSp>
          <p:pic>
            <p:nvPicPr>
              <p:cNvPr id="259" name="圖片 258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26985" y="4552238"/>
                <a:ext cx="265618" cy="92564"/>
              </a:xfrm>
              <a:prstGeom prst="rect">
                <a:avLst/>
              </a:prstGeom>
            </p:spPr>
          </p:pic>
        </p:grpSp>
        <p:pic>
          <p:nvPicPr>
            <p:cNvPr id="257" name="圖片 2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4713" y="4824771"/>
              <a:ext cx="374563" cy="93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5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圖片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94" y="4882111"/>
            <a:ext cx="1358755" cy="1047462"/>
          </a:xfrm>
          <a:prstGeom prst="rect">
            <a:avLst/>
          </a:prstGeom>
        </p:spPr>
      </p:pic>
      <p:grpSp>
        <p:nvGrpSpPr>
          <p:cNvPr id="84" name="群組 83"/>
          <p:cNvGrpSpPr/>
          <p:nvPr/>
        </p:nvGrpSpPr>
        <p:grpSpPr>
          <a:xfrm>
            <a:off x="2025716" y="3076043"/>
            <a:ext cx="883104" cy="1752265"/>
            <a:chOff x="2752907" y="1800344"/>
            <a:chExt cx="1814069" cy="3599497"/>
          </a:xfrm>
        </p:grpSpPr>
        <p:grpSp>
          <p:nvGrpSpPr>
            <p:cNvPr id="85" name="群組 84"/>
            <p:cNvGrpSpPr/>
            <p:nvPr/>
          </p:nvGrpSpPr>
          <p:grpSpPr>
            <a:xfrm>
              <a:off x="2752907" y="1800344"/>
              <a:ext cx="1814069" cy="3599497"/>
              <a:chOff x="4367857" y="0"/>
              <a:chExt cx="3456286" cy="6858000"/>
            </a:xfrm>
          </p:grpSpPr>
          <p:pic>
            <p:nvPicPr>
              <p:cNvPr id="87" name="圖片 8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88" name="圖片 8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86" name="圖片 8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01752" y="4222343"/>
              <a:ext cx="439302" cy="109826"/>
            </a:xfrm>
            <a:prstGeom prst="rect">
              <a:avLst/>
            </a:prstGeom>
          </p:spPr>
        </p:pic>
      </p:grpSp>
      <p:sp>
        <p:nvSpPr>
          <p:cNvPr id="12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07867" y="1323038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是否上傳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828224" y="2220445"/>
            <a:ext cx="125806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新增付款方式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4" name="直線單箭頭接點 23"/>
          <p:cNvCxnSpPr>
            <a:stCxn id="83" idx="3"/>
            <a:endCxn id="87" idx="1"/>
          </p:cNvCxnSpPr>
          <p:nvPr/>
        </p:nvCxnSpPr>
        <p:spPr>
          <a:xfrm>
            <a:off x="1589029" y="3948047"/>
            <a:ext cx="436687" cy="4129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910626" y="1620284"/>
            <a:ext cx="0" cy="4003135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917586" y="1620284"/>
            <a:ext cx="1182535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90" idx="1"/>
          </p:cNvCxnSpPr>
          <p:nvPr/>
        </p:nvCxnSpPr>
        <p:spPr>
          <a:xfrm>
            <a:off x="3901325" y="2917613"/>
            <a:ext cx="1353704" cy="54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19" idx="1"/>
          </p:cNvCxnSpPr>
          <p:nvPr/>
        </p:nvCxnSpPr>
        <p:spPr>
          <a:xfrm>
            <a:off x="6467028" y="1628731"/>
            <a:ext cx="940839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9295745" y="1387245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903667" y="5623419"/>
            <a:ext cx="1196454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endCxn id="19" idx="2"/>
          </p:cNvCxnSpPr>
          <p:nvPr/>
        </p:nvCxnSpPr>
        <p:spPr>
          <a:xfrm flipV="1">
            <a:off x="8316724" y="1934424"/>
            <a:ext cx="0" cy="3306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8290356" y="1976357"/>
            <a:ext cx="455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412133" y="2611920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49" name="直線單箭頭接點 48"/>
          <p:cNvCxnSpPr>
            <a:stCxn id="90" idx="3"/>
            <a:endCxn id="48" idx="1"/>
          </p:cNvCxnSpPr>
          <p:nvPr/>
        </p:nvCxnSpPr>
        <p:spPr>
          <a:xfrm flipV="1">
            <a:off x="6210215" y="2917613"/>
            <a:ext cx="1201918" cy="54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9976064" y="2763724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新增價錢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1" name="直線單箭頭接點 50"/>
          <p:cNvCxnSpPr>
            <a:stCxn id="48" idx="3"/>
            <a:endCxn id="50" idx="1"/>
          </p:cNvCxnSpPr>
          <p:nvPr/>
        </p:nvCxnSpPr>
        <p:spPr>
          <a:xfrm>
            <a:off x="9229847" y="2917613"/>
            <a:ext cx="74621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9295745" y="2662000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3" name="直線接點 52"/>
          <p:cNvCxnSpPr>
            <a:endCxn id="48" idx="2"/>
          </p:cNvCxnSpPr>
          <p:nvPr/>
        </p:nvCxnSpPr>
        <p:spPr>
          <a:xfrm flipV="1">
            <a:off x="8320990" y="3223306"/>
            <a:ext cx="0" cy="2803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8276855" y="3220647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265361" y="402020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輸入備註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412133" y="3863727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59" name="直線單箭頭接點 58"/>
          <p:cNvCxnSpPr>
            <a:stCxn id="56" idx="3"/>
            <a:endCxn id="58" idx="1"/>
          </p:cNvCxnSpPr>
          <p:nvPr/>
        </p:nvCxnSpPr>
        <p:spPr>
          <a:xfrm flipV="1">
            <a:off x="6220547" y="4169420"/>
            <a:ext cx="1191586" cy="467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9975806" y="401553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新增備註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1" name="直線單箭頭接點 60"/>
          <p:cNvCxnSpPr>
            <a:stCxn id="58" idx="3"/>
            <a:endCxn id="60" idx="1"/>
          </p:cNvCxnSpPr>
          <p:nvPr/>
        </p:nvCxnSpPr>
        <p:spPr>
          <a:xfrm>
            <a:off x="9229847" y="4169420"/>
            <a:ext cx="74595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9295745" y="3926139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3" name="直線接點 62"/>
          <p:cNvCxnSpPr>
            <a:stCxn id="58" idx="2"/>
          </p:cNvCxnSpPr>
          <p:nvPr/>
        </p:nvCxnSpPr>
        <p:spPr>
          <a:xfrm>
            <a:off x="8320990" y="4475113"/>
            <a:ext cx="0" cy="23995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8289565" y="4450952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5" name="直線接點 64"/>
          <p:cNvCxnSpPr/>
          <p:nvPr/>
        </p:nvCxnSpPr>
        <p:spPr>
          <a:xfrm flipV="1">
            <a:off x="2465057" y="6401824"/>
            <a:ext cx="5851667" cy="154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91" idx="2"/>
          </p:cNvCxnSpPr>
          <p:nvPr/>
        </p:nvCxnSpPr>
        <p:spPr>
          <a:xfrm flipV="1">
            <a:off x="2468455" y="5158841"/>
            <a:ext cx="0" cy="125120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5297043" y="5930639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選擇週期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837577" y="6202531"/>
            <a:ext cx="124815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新增週期性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9295745" y="5382313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258461" y="5978103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7" name="直線接點 76"/>
          <p:cNvCxnSpPr>
            <a:stCxn id="87" idx="3"/>
          </p:cNvCxnSpPr>
          <p:nvPr/>
        </p:nvCxnSpPr>
        <p:spPr>
          <a:xfrm flipV="1">
            <a:off x="2908820" y="3948047"/>
            <a:ext cx="1008766" cy="412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5255029" y="2764266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選擇日期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105102" y="1714161"/>
            <a:ext cx="136192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選擇付款方式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03" name="直線單箭頭接點 102"/>
          <p:cNvCxnSpPr>
            <a:stCxn id="19" idx="3"/>
          </p:cNvCxnSpPr>
          <p:nvPr/>
        </p:nvCxnSpPr>
        <p:spPr>
          <a:xfrm>
            <a:off x="9225581" y="1628731"/>
            <a:ext cx="847983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V="1">
            <a:off x="2465057" y="2265108"/>
            <a:ext cx="5851667" cy="154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7" idx="0"/>
          </p:cNvCxnSpPr>
          <p:nvPr/>
        </p:nvCxnSpPr>
        <p:spPr>
          <a:xfrm>
            <a:off x="2467268" y="2280586"/>
            <a:ext cx="0" cy="7954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圖片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91" y="3066028"/>
            <a:ext cx="889038" cy="1764038"/>
          </a:xfrm>
          <a:prstGeom prst="rect">
            <a:avLst/>
          </a:prstGeom>
        </p:spPr>
      </p:pic>
      <p:sp>
        <p:nvSpPr>
          <p:cNvPr id="89" name="文字方塊 88"/>
          <p:cNvSpPr txBox="1"/>
          <p:nvPr/>
        </p:nvSpPr>
        <p:spPr>
          <a:xfrm>
            <a:off x="668392" y="4864520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1822249" y="4851064"/>
            <a:ext cx="1292411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93" name="圖片 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701" y="688010"/>
            <a:ext cx="1361327" cy="1022055"/>
          </a:xfrm>
          <a:prstGeom prst="rect">
            <a:avLst/>
          </a:prstGeom>
        </p:spPr>
      </p:pic>
      <p:cxnSp>
        <p:nvCxnSpPr>
          <p:cNvPr id="105" name="直線單箭頭接點 104"/>
          <p:cNvCxnSpPr/>
          <p:nvPr/>
        </p:nvCxnSpPr>
        <p:spPr>
          <a:xfrm flipH="1">
            <a:off x="2908823" y="3494299"/>
            <a:ext cx="5407901" cy="93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56" idx="1"/>
          </p:cNvCxnSpPr>
          <p:nvPr/>
        </p:nvCxnSpPr>
        <p:spPr>
          <a:xfrm>
            <a:off x="3917586" y="4174089"/>
            <a:ext cx="1347775" cy="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>
            <a:off x="2901313" y="4704420"/>
            <a:ext cx="5415411" cy="1065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群組 135"/>
          <p:cNvGrpSpPr/>
          <p:nvPr/>
        </p:nvGrpSpPr>
        <p:grpSpPr>
          <a:xfrm>
            <a:off x="10073564" y="679404"/>
            <a:ext cx="767381" cy="1522645"/>
            <a:chOff x="7891318" y="1712363"/>
            <a:chExt cx="1599644" cy="3174029"/>
          </a:xfrm>
        </p:grpSpPr>
        <p:grpSp>
          <p:nvGrpSpPr>
            <p:cNvPr id="137" name="群組 136"/>
            <p:cNvGrpSpPr/>
            <p:nvPr/>
          </p:nvGrpSpPr>
          <p:grpSpPr>
            <a:xfrm>
              <a:off x="7891318" y="1712363"/>
              <a:ext cx="1599644" cy="3174029"/>
              <a:chOff x="9597019" y="3307405"/>
              <a:chExt cx="1599644" cy="3174029"/>
            </a:xfrm>
          </p:grpSpPr>
          <p:grpSp>
            <p:nvGrpSpPr>
              <p:cNvPr id="139" name="群組 138"/>
              <p:cNvGrpSpPr/>
              <p:nvPr/>
            </p:nvGrpSpPr>
            <p:grpSpPr>
              <a:xfrm>
                <a:off x="9597019" y="3307405"/>
                <a:ext cx="1599644" cy="3174029"/>
                <a:chOff x="6956954" y="564204"/>
                <a:chExt cx="3456287" cy="6858000"/>
              </a:xfrm>
            </p:grpSpPr>
            <p:grpSp>
              <p:nvGrpSpPr>
                <p:cNvPr id="141" name="群組 140"/>
                <p:cNvGrpSpPr/>
                <p:nvPr/>
              </p:nvGrpSpPr>
              <p:grpSpPr>
                <a:xfrm>
                  <a:off x="6956954" y="564204"/>
                  <a:ext cx="3456287" cy="6858000"/>
                  <a:chOff x="6956954" y="564204"/>
                  <a:chExt cx="3456287" cy="6858000"/>
                </a:xfrm>
              </p:grpSpPr>
              <p:pic>
                <p:nvPicPr>
                  <p:cNvPr id="143" name="圖片 142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6954" y="564204"/>
                    <a:ext cx="3456287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144" name="圖片 143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529018" y="2905097"/>
                    <a:ext cx="1371429" cy="20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2" name="圖片 141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71061" y="2210806"/>
                  <a:ext cx="1390476" cy="523810"/>
                </a:xfrm>
                <a:prstGeom prst="rect">
                  <a:avLst/>
                </a:prstGeom>
              </p:spPr>
            </p:pic>
          </p:grpSp>
          <p:pic>
            <p:nvPicPr>
              <p:cNvPr id="140" name="圖片 13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26985" y="4552238"/>
                <a:ext cx="265618" cy="92564"/>
              </a:xfrm>
              <a:prstGeom prst="rect">
                <a:avLst/>
              </a:prstGeom>
            </p:spPr>
          </p:pic>
        </p:grpSp>
        <p:pic>
          <p:nvPicPr>
            <p:cNvPr id="138" name="圖片 1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39519" y="3857140"/>
              <a:ext cx="374563" cy="93641"/>
            </a:xfrm>
            <a:prstGeom prst="rect">
              <a:avLst/>
            </a:prstGeom>
          </p:spPr>
        </p:pic>
      </p:grpSp>
      <p:grpSp>
        <p:nvGrpSpPr>
          <p:cNvPr id="155" name="群組 154"/>
          <p:cNvGrpSpPr/>
          <p:nvPr/>
        </p:nvGrpSpPr>
        <p:grpSpPr>
          <a:xfrm>
            <a:off x="10067487" y="4643674"/>
            <a:ext cx="767381" cy="1522645"/>
            <a:chOff x="9597019" y="3307405"/>
            <a:chExt cx="1599644" cy="3174029"/>
          </a:xfrm>
        </p:grpSpPr>
        <p:grpSp>
          <p:nvGrpSpPr>
            <p:cNvPr id="156" name="群組 155"/>
            <p:cNvGrpSpPr/>
            <p:nvPr/>
          </p:nvGrpSpPr>
          <p:grpSpPr>
            <a:xfrm>
              <a:off x="9597019" y="3307405"/>
              <a:ext cx="1599644" cy="3174029"/>
              <a:chOff x="6956954" y="564204"/>
              <a:chExt cx="3456287" cy="6858000"/>
            </a:xfrm>
          </p:grpSpPr>
          <p:grpSp>
            <p:nvGrpSpPr>
              <p:cNvPr id="158" name="群組 157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160" name="圖片 159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161" name="圖片 160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159" name="圖片 15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157" name="圖片 15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426985" y="4552238"/>
              <a:ext cx="265618" cy="92564"/>
            </a:xfrm>
            <a:prstGeom prst="rect">
              <a:avLst/>
            </a:prstGeom>
          </p:spPr>
        </p:pic>
      </p:grpSp>
      <p:sp>
        <p:nvSpPr>
          <p:cNvPr id="166" name="文字方塊 165"/>
          <p:cNvSpPr txBox="1"/>
          <p:nvPr/>
        </p:nvSpPr>
        <p:spPr>
          <a:xfrm>
            <a:off x="7394128" y="5318069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是否上傳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7" name="直線單箭頭接點 166"/>
          <p:cNvCxnSpPr>
            <a:endCxn id="166" idx="1"/>
          </p:cNvCxnSpPr>
          <p:nvPr/>
        </p:nvCxnSpPr>
        <p:spPr>
          <a:xfrm>
            <a:off x="6453289" y="5623762"/>
            <a:ext cx="940839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V="1">
            <a:off x="8302985" y="5929455"/>
            <a:ext cx="0" cy="4633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>
            <a:stCxn id="166" idx="3"/>
          </p:cNvCxnSpPr>
          <p:nvPr/>
        </p:nvCxnSpPr>
        <p:spPr>
          <a:xfrm>
            <a:off x="9211842" y="5623762"/>
            <a:ext cx="847983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065379" y="4973888"/>
            <a:ext cx="173664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新增好的帳務頁面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35605" y="3238635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是否儲存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" name="直線單箭頭接點 6"/>
          <p:cNvCxnSpPr>
            <a:stCxn id="23" idx="3"/>
            <a:endCxn id="6" idx="1"/>
          </p:cNvCxnSpPr>
          <p:nvPr/>
        </p:nvCxnSpPr>
        <p:spPr>
          <a:xfrm>
            <a:off x="5624708" y="3544328"/>
            <a:ext cx="111089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3"/>
            <a:endCxn id="32" idx="1"/>
          </p:cNvCxnSpPr>
          <p:nvPr/>
        </p:nvCxnSpPr>
        <p:spPr>
          <a:xfrm flipV="1">
            <a:off x="8553319" y="3544327"/>
            <a:ext cx="1021506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756991" y="3259679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404677" y="4973887"/>
            <a:ext cx="173664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務列表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增加</a:t>
            </a:r>
          </a:p>
        </p:txBody>
      </p:sp>
      <p:cxnSp>
        <p:nvCxnSpPr>
          <p:cNvPr id="16" name="直線接點 15"/>
          <p:cNvCxnSpPr>
            <a:endCxn id="6" idx="2"/>
          </p:cNvCxnSpPr>
          <p:nvPr/>
        </p:nvCxnSpPr>
        <p:spPr>
          <a:xfrm flipV="1">
            <a:off x="7644462" y="3850021"/>
            <a:ext cx="0" cy="195074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608250" y="3880457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13489" y="4973887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1" name="直線單箭頭接點 20"/>
          <p:cNvCxnSpPr>
            <a:stCxn id="19" idx="3"/>
            <a:endCxn id="23" idx="1"/>
          </p:cNvCxnSpPr>
          <p:nvPr/>
        </p:nvCxnSpPr>
        <p:spPr>
          <a:xfrm>
            <a:off x="2568863" y="3544328"/>
            <a:ext cx="165949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870689" y="5787703"/>
            <a:ext cx="5773773" cy="74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508978" y="3590786"/>
            <a:ext cx="173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-1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流程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" name="直線單箭頭接點 7"/>
          <p:cNvCxnSpPr>
            <a:endCxn id="20" idx="2"/>
          </p:cNvCxnSpPr>
          <p:nvPr/>
        </p:nvCxnSpPr>
        <p:spPr>
          <a:xfrm flipV="1">
            <a:off x="1870689" y="5281664"/>
            <a:ext cx="0" cy="5060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15" y="2159004"/>
            <a:ext cx="1396348" cy="2770648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4228359" y="2159003"/>
            <a:ext cx="1396349" cy="2770649"/>
            <a:chOff x="1406330" y="2046552"/>
            <a:chExt cx="1599644" cy="3174029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330" y="2046552"/>
              <a:ext cx="1599644" cy="3174029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916" y="3129967"/>
              <a:ext cx="634727" cy="92564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7091" y="2808635"/>
              <a:ext cx="643542" cy="242430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6296" y="3291385"/>
              <a:ext cx="265618" cy="92564"/>
            </a:xfrm>
            <a:prstGeom prst="rect">
              <a:avLst/>
            </a:prstGeom>
          </p:spPr>
        </p:pic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25" y="2159002"/>
            <a:ext cx="1396348" cy="27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9" y="2023203"/>
            <a:ext cx="1466165" cy="2770649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689" y="2540992"/>
            <a:ext cx="2094530" cy="1755071"/>
          </a:xfrm>
          <a:prstGeom prst="rect">
            <a:avLst/>
          </a:prstGeom>
        </p:spPr>
      </p:pic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3.2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03627" y="4846466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73967" y="4314169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是否刪除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" name="直線單箭頭接點 6"/>
          <p:cNvCxnSpPr>
            <a:stCxn id="21" idx="3"/>
            <a:endCxn id="30" idx="1"/>
          </p:cNvCxnSpPr>
          <p:nvPr/>
        </p:nvCxnSpPr>
        <p:spPr>
          <a:xfrm>
            <a:off x="5595155" y="3408528"/>
            <a:ext cx="800534" cy="1000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414066" y="4846466"/>
            <a:ext cx="173664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務列表減少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2" name="直線單箭頭接點 11"/>
          <p:cNvCxnSpPr>
            <a:stCxn id="30" idx="3"/>
            <a:endCxn id="35" idx="1"/>
          </p:cNvCxnSpPr>
          <p:nvPr/>
        </p:nvCxnSpPr>
        <p:spPr>
          <a:xfrm flipV="1">
            <a:off x="8490219" y="3408528"/>
            <a:ext cx="1088620" cy="1000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805212" y="3131528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960827" y="5683503"/>
            <a:ext cx="552199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endCxn id="6" idx="2"/>
          </p:cNvCxnSpPr>
          <p:nvPr/>
        </p:nvCxnSpPr>
        <p:spPr>
          <a:xfrm flipV="1">
            <a:off x="7482824" y="4925555"/>
            <a:ext cx="0" cy="7579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822592" y="4355916"/>
            <a:ext cx="1395652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選擇刪除項目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4" name="直線單箭頭接點 23"/>
          <p:cNvCxnSpPr>
            <a:stCxn id="38" idx="3"/>
            <a:endCxn id="21" idx="1"/>
          </p:cNvCxnSpPr>
          <p:nvPr/>
        </p:nvCxnSpPr>
        <p:spPr>
          <a:xfrm>
            <a:off x="2715134" y="3408528"/>
            <a:ext cx="730548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482824" y="4933617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" name="直線單箭頭接點 7"/>
          <p:cNvCxnSpPr>
            <a:endCxn id="5" idx="2"/>
          </p:cNvCxnSpPr>
          <p:nvPr/>
        </p:nvCxnSpPr>
        <p:spPr>
          <a:xfrm flipV="1">
            <a:off x="1960827" y="5154243"/>
            <a:ext cx="0" cy="5292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682" y="2511104"/>
            <a:ext cx="2149473" cy="179484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839" y="2023203"/>
            <a:ext cx="1396348" cy="27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錯誤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示範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不想刪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QQ</a:t>
            </a:r>
          </a:p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懶得刪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Q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Q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群組 169"/>
          <p:cNvGrpSpPr/>
          <p:nvPr/>
        </p:nvGrpSpPr>
        <p:grpSpPr>
          <a:xfrm>
            <a:off x="2752907" y="1800344"/>
            <a:ext cx="1814069" cy="3599497"/>
            <a:chOff x="2752907" y="1800344"/>
            <a:chExt cx="1814069" cy="3599497"/>
          </a:xfrm>
        </p:grpSpPr>
        <p:grpSp>
          <p:nvGrpSpPr>
            <p:cNvPr id="18" name="群組 17"/>
            <p:cNvGrpSpPr/>
            <p:nvPr/>
          </p:nvGrpSpPr>
          <p:grpSpPr>
            <a:xfrm>
              <a:off x="2752907" y="1800344"/>
              <a:ext cx="1814069" cy="3599497"/>
              <a:chOff x="4367857" y="0"/>
              <a:chExt cx="3456286" cy="6858000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180" name="圖片 1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1752" y="4222343"/>
              <a:ext cx="439302" cy="109826"/>
            </a:xfrm>
            <a:prstGeom prst="rect">
              <a:avLst/>
            </a:prstGeom>
          </p:spPr>
        </p:pic>
      </p:grpSp>
      <p:grpSp>
        <p:nvGrpSpPr>
          <p:cNvPr id="169" name="群組 168"/>
          <p:cNvGrpSpPr/>
          <p:nvPr/>
        </p:nvGrpSpPr>
        <p:grpSpPr>
          <a:xfrm>
            <a:off x="9906636" y="1800344"/>
            <a:ext cx="1814072" cy="3599498"/>
            <a:chOff x="9906636" y="1800344"/>
            <a:chExt cx="1814072" cy="3599498"/>
          </a:xfrm>
        </p:grpSpPr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636" y="1800344"/>
              <a:ext cx="1814072" cy="3599498"/>
            </a:xfrm>
            <a:prstGeom prst="rect">
              <a:avLst/>
            </a:prstGeom>
          </p:spPr>
        </p:pic>
        <p:pic>
          <p:nvPicPr>
            <p:cNvPr id="181" name="圖片 1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77793" y="4225310"/>
              <a:ext cx="415568" cy="103892"/>
            </a:xfrm>
            <a:prstGeom prst="rect">
              <a:avLst/>
            </a:prstGeom>
          </p:spPr>
        </p:pic>
        <p:pic>
          <p:nvPicPr>
            <p:cNvPr id="184" name="圖片 18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82127" y="3382020"/>
              <a:ext cx="358927" cy="118068"/>
            </a:xfrm>
            <a:prstGeom prst="rect">
              <a:avLst/>
            </a:prstGeom>
          </p:spPr>
        </p:pic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321" y="356003"/>
            <a:ext cx="9875520" cy="1356360"/>
          </a:xfrm>
        </p:spPr>
        <p:txBody>
          <a:bodyPr/>
          <a:lstStyle/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上傳照片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5623" y="2026173"/>
            <a:ext cx="794058" cy="1575579"/>
            <a:chOff x="4367857" y="0"/>
            <a:chExt cx="3456286" cy="6858000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9991" y="3018152"/>
              <a:ext cx="466667" cy="228571"/>
            </a:xfrm>
            <a:prstGeom prst="rect">
              <a:avLst/>
            </a:prstGeom>
          </p:spPr>
        </p:pic>
      </p:grpSp>
      <p:pic>
        <p:nvPicPr>
          <p:cNvPr id="26" name="圖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6" y="1800344"/>
            <a:ext cx="2117364" cy="4201298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991030" y="6108679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812128" y="2404209"/>
            <a:ext cx="285418" cy="285418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2391640" y="2406074"/>
            <a:ext cx="5594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3117723" y="2648308"/>
            <a:ext cx="285418" cy="285418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2363" y="2067148"/>
            <a:ext cx="1831269" cy="1493628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5653052" y="2003309"/>
            <a:ext cx="1980163" cy="16231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763856" y="2790173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>
            <a:off x="5466631" y="3031418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867058" y="2759403"/>
            <a:ext cx="54146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06106" y="2118021"/>
            <a:ext cx="1660248" cy="35916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5812724" y="2547515"/>
            <a:ext cx="1660248" cy="35038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799764" y="3054697"/>
            <a:ext cx="1660248" cy="36481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6606429" y="3600092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Click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461430" y="2382989"/>
            <a:ext cx="797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拍</a:t>
            </a:r>
            <a:r>
              <a:rPr lang="zh-TW" altLang="en-US" sz="1200" dirty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攝</a:t>
            </a:r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9544271" y="3035789"/>
            <a:ext cx="797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</a:t>
            </a:r>
            <a:r>
              <a:rPr lang="zh-TW" altLang="en-US" sz="1200" dirty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擇</a:t>
            </a:r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8609620" y="3606912"/>
            <a:ext cx="117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退出</a:t>
            </a:r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相機</a:t>
            </a:r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相簿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91" name="直線單箭頭接點 90"/>
          <p:cNvCxnSpPr>
            <a:stCxn id="29" idx="6"/>
            <a:endCxn id="33" idx="2"/>
          </p:cNvCxnSpPr>
          <p:nvPr/>
        </p:nvCxnSpPr>
        <p:spPr>
          <a:xfrm>
            <a:off x="2097546" y="2546918"/>
            <a:ext cx="1020177" cy="24409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33" idx="5"/>
            <a:endCxn id="45" idx="1"/>
          </p:cNvCxnSpPr>
          <p:nvPr/>
        </p:nvCxnSpPr>
        <p:spPr>
          <a:xfrm>
            <a:off x="3361343" y="2891928"/>
            <a:ext cx="1402513" cy="2359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49" idx="3"/>
            <a:endCxn id="53" idx="1"/>
          </p:cNvCxnSpPr>
          <p:nvPr/>
        </p:nvCxnSpPr>
        <p:spPr>
          <a:xfrm>
            <a:off x="7466354" y="2297603"/>
            <a:ext cx="356034" cy="33633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54" idx="3"/>
            <a:endCxn id="58" idx="1"/>
          </p:cNvCxnSpPr>
          <p:nvPr/>
        </p:nvCxnSpPr>
        <p:spPr>
          <a:xfrm>
            <a:off x="7472972" y="2722709"/>
            <a:ext cx="347713" cy="36642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/>
          <p:nvPr/>
        </p:nvCxnSpPr>
        <p:spPr>
          <a:xfrm flipH="1">
            <a:off x="4381740" y="3971118"/>
            <a:ext cx="425271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>
            <a:stCxn id="60" idx="2"/>
          </p:cNvCxnSpPr>
          <p:nvPr/>
        </p:nvCxnSpPr>
        <p:spPr>
          <a:xfrm>
            <a:off x="6629888" y="3419509"/>
            <a:ext cx="0" cy="5516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53" idx="3"/>
            <a:endCxn id="70" idx="1"/>
          </p:cNvCxnSpPr>
          <p:nvPr/>
        </p:nvCxnSpPr>
        <p:spPr>
          <a:xfrm>
            <a:off x="9456635" y="2633934"/>
            <a:ext cx="769812" cy="15762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>
            <a:stCxn id="58" idx="3"/>
          </p:cNvCxnSpPr>
          <p:nvPr/>
        </p:nvCxnSpPr>
        <p:spPr>
          <a:xfrm flipV="1">
            <a:off x="9454932" y="2933726"/>
            <a:ext cx="771515" cy="15541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0226447" y="2580456"/>
            <a:ext cx="376851" cy="422204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822388" y="2480045"/>
            <a:ext cx="1634247" cy="307777"/>
          </a:xfrm>
          <a:prstGeom prst="rect">
            <a:avLst/>
          </a:prstGeom>
          <a:solidFill>
            <a:srgbClr val="EBCC9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進入手機內建相機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820685" y="2935248"/>
            <a:ext cx="1634247" cy="307777"/>
          </a:xfrm>
          <a:prstGeom prst="rect">
            <a:avLst/>
          </a:prstGeom>
          <a:solidFill>
            <a:srgbClr val="E7CB9B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進入手機內建相簿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7757528" y="2382989"/>
            <a:ext cx="1786731" cy="9557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6" name="直線接點 175"/>
          <p:cNvCxnSpPr>
            <a:stCxn id="172" idx="2"/>
          </p:cNvCxnSpPr>
          <p:nvPr/>
        </p:nvCxnSpPr>
        <p:spPr>
          <a:xfrm flipH="1">
            <a:off x="8634454" y="3338723"/>
            <a:ext cx="16440" cy="6323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/>
          <p:cNvGrpSpPr/>
          <p:nvPr/>
        </p:nvGrpSpPr>
        <p:grpSpPr>
          <a:xfrm>
            <a:off x="1751773" y="1996376"/>
            <a:ext cx="1814069" cy="3599497"/>
            <a:chOff x="1751773" y="1996376"/>
            <a:chExt cx="1814069" cy="3599497"/>
          </a:xfrm>
        </p:grpSpPr>
        <p:grpSp>
          <p:nvGrpSpPr>
            <p:cNvPr id="20" name="群組 19"/>
            <p:cNvGrpSpPr/>
            <p:nvPr/>
          </p:nvGrpSpPr>
          <p:grpSpPr>
            <a:xfrm>
              <a:off x="1751773" y="1996376"/>
              <a:ext cx="1814069" cy="3599497"/>
              <a:chOff x="4367857" y="0"/>
              <a:chExt cx="3456286" cy="6858000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3935" y="4420786"/>
              <a:ext cx="452012" cy="113003"/>
            </a:xfrm>
            <a:prstGeom prst="rect">
              <a:avLst/>
            </a:prstGeom>
          </p:spPr>
        </p:pic>
      </p:grpSp>
      <p:grpSp>
        <p:nvGrpSpPr>
          <p:cNvPr id="39" name="群組 38"/>
          <p:cNvGrpSpPr/>
          <p:nvPr/>
        </p:nvGrpSpPr>
        <p:grpSpPr>
          <a:xfrm>
            <a:off x="8702903" y="1996376"/>
            <a:ext cx="1814071" cy="3599497"/>
            <a:chOff x="8702903" y="1996376"/>
            <a:chExt cx="1814071" cy="3599497"/>
          </a:xfrm>
        </p:grpSpPr>
        <p:grpSp>
          <p:nvGrpSpPr>
            <p:cNvPr id="4" name="群組 3"/>
            <p:cNvGrpSpPr/>
            <p:nvPr/>
          </p:nvGrpSpPr>
          <p:grpSpPr>
            <a:xfrm>
              <a:off x="8702903" y="1996376"/>
              <a:ext cx="1814071" cy="3599497"/>
              <a:chOff x="4367856" y="0"/>
              <a:chExt cx="3456287" cy="6858000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6" y="0"/>
                <a:ext cx="3456287" cy="6858000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9217" y="1640775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8649" y="4423111"/>
              <a:ext cx="406498" cy="101625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92983" y="3586116"/>
              <a:ext cx="325395" cy="107038"/>
            </a:xfrm>
            <a:prstGeom prst="rect">
              <a:avLst/>
            </a:prstGeom>
          </p:spPr>
        </p:pic>
      </p:grpSp>
      <p:grpSp>
        <p:nvGrpSpPr>
          <p:cNvPr id="7" name="群組 6"/>
          <p:cNvGrpSpPr/>
          <p:nvPr/>
        </p:nvGrpSpPr>
        <p:grpSpPr>
          <a:xfrm>
            <a:off x="4611871" y="2205789"/>
            <a:ext cx="792074" cy="1571643"/>
            <a:chOff x="4367857" y="0"/>
            <a:chExt cx="3456286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3187" y="3018386"/>
              <a:ext cx="466667" cy="228571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4621107" y="3015934"/>
            <a:ext cx="785825" cy="6062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4116" y="2242940"/>
            <a:ext cx="1910580" cy="143721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19324" y="2155094"/>
            <a:ext cx="1980163" cy="16231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340593" y="3321324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404329" y="2779631"/>
            <a:ext cx="927652" cy="402742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798407" y="2696839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輸入數值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468903" y="3866099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取消輸入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上傳價錢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5202" y="2795962"/>
            <a:ext cx="969479" cy="35916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>
            <a:stCxn id="12" idx="3"/>
            <a:endCxn id="14" idx="1"/>
          </p:cNvCxnSpPr>
          <p:nvPr/>
        </p:nvCxnSpPr>
        <p:spPr>
          <a:xfrm>
            <a:off x="7499487" y="2966674"/>
            <a:ext cx="1904842" cy="1432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2" idx="2"/>
          </p:cNvCxnSpPr>
          <p:nvPr/>
        </p:nvCxnSpPr>
        <p:spPr>
          <a:xfrm>
            <a:off x="6509406" y="3778253"/>
            <a:ext cx="0" cy="9396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307405" y="4717914"/>
            <a:ext cx="32020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755272" y="2877434"/>
            <a:ext cx="5594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直線單箭頭接點 26"/>
          <p:cNvCxnSpPr>
            <a:stCxn id="24" idx="3"/>
            <a:endCxn id="10" idx="1"/>
          </p:cNvCxnSpPr>
          <p:nvPr/>
        </p:nvCxnSpPr>
        <p:spPr>
          <a:xfrm>
            <a:off x="3404681" y="2975544"/>
            <a:ext cx="1216426" cy="34350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43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8718294" y="1943653"/>
            <a:ext cx="1996871" cy="3962210"/>
            <a:chOff x="8718294" y="1943653"/>
            <a:chExt cx="1996871" cy="3962210"/>
          </a:xfrm>
        </p:grpSpPr>
        <p:grpSp>
          <p:nvGrpSpPr>
            <p:cNvPr id="26" name="群組 25"/>
            <p:cNvGrpSpPr/>
            <p:nvPr/>
          </p:nvGrpSpPr>
          <p:grpSpPr>
            <a:xfrm>
              <a:off x="8718294" y="1943653"/>
              <a:ext cx="1996871" cy="3962210"/>
              <a:chOff x="6956954" y="564204"/>
              <a:chExt cx="3456287" cy="6858000"/>
            </a:xfrm>
          </p:grpSpPr>
          <p:grpSp>
            <p:nvGrpSpPr>
              <p:cNvPr id="24" name="群組 23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21" name="圖片 2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23" name="圖片 2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25" name="圖片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74" name="圖片 7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83524" y="4620221"/>
              <a:ext cx="455944" cy="113986"/>
            </a:xfrm>
            <a:prstGeom prst="rect">
              <a:avLst/>
            </a:prstGeom>
          </p:spPr>
        </p:pic>
        <p:pic>
          <p:nvPicPr>
            <p:cNvPr id="76" name="圖片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07263" y="3685091"/>
              <a:ext cx="395993" cy="130261"/>
            </a:xfrm>
            <a:prstGeom prst="rect">
              <a:avLst/>
            </a:prstGeom>
          </p:spPr>
        </p:pic>
      </p:grpSp>
      <p:grpSp>
        <p:nvGrpSpPr>
          <p:cNvPr id="9" name="群組 8"/>
          <p:cNvGrpSpPr/>
          <p:nvPr/>
        </p:nvGrpSpPr>
        <p:grpSpPr>
          <a:xfrm>
            <a:off x="1611352" y="1943653"/>
            <a:ext cx="1996869" cy="3962210"/>
            <a:chOff x="1656617" y="1943653"/>
            <a:chExt cx="1996869" cy="3962210"/>
          </a:xfrm>
        </p:grpSpPr>
        <p:grpSp>
          <p:nvGrpSpPr>
            <p:cNvPr id="68" name="群組 67"/>
            <p:cNvGrpSpPr/>
            <p:nvPr/>
          </p:nvGrpSpPr>
          <p:grpSpPr>
            <a:xfrm>
              <a:off x="1656617" y="1943653"/>
              <a:ext cx="1996869" cy="3962210"/>
              <a:chOff x="4367857" y="0"/>
              <a:chExt cx="3456286" cy="6858000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70" name="圖片 6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73" name="圖片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5968" y="4612077"/>
              <a:ext cx="488224" cy="122056"/>
            </a:xfrm>
            <a:prstGeom prst="rect">
              <a:avLst/>
            </a:prstGeom>
          </p:spPr>
        </p:pic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41" y="2199059"/>
            <a:ext cx="863613" cy="1713591"/>
          </a:xfrm>
          <a:prstGeom prst="rect">
            <a:avLst/>
          </a:prstGeom>
        </p:spPr>
      </p:pic>
      <p:sp>
        <p:nvSpPr>
          <p:cNvPr id="11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分類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96377" y="3270710"/>
            <a:ext cx="992422" cy="162952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789852" y="3083909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9491" y="2407378"/>
            <a:ext cx="1821314" cy="135184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727405" y="2336915"/>
            <a:ext cx="1980163" cy="14980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5515737" y="3339861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892698" y="3504084"/>
            <a:ext cx="1647794" cy="24319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8065255" y="2894977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454980" y="3253441"/>
            <a:ext cx="1079528" cy="20214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6692569" y="4123045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856943" y="3115487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直線單箭頭接點 27"/>
          <p:cNvCxnSpPr>
            <a:stCxn id="12" idx="3"/>
            <a:endCxn id="14" idx="1"/>
          </p:cNvCxnSpPr>
          <p:nvPr/>
        </p:nvCxnSpPr>
        <p:spPr>
          <a:xfrm>
            <a:off x="3388799" y="3352186"/>
            <a:ext cx="1401053" cy="6938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6" idx="3"/>
            <a:endCxn id="31" idx="1"/>
          </p:cNvCxnSpPr>
          <p:nvPr/>
        </p:nvCxnSpPr>
        <p:spPr>
          <a:xfrm>
            <a:off x="7707568" y="3085945"/>
            <a:ext cx="1747412" cy="26856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16" idx="2"/>
          </p:cNvCxnSpPr>
          <p:nvPr/>
        </p:nvCxnSpPr>
        <p:spPr>
          <a:xfrm>
            <a:off x="6717487" y="3834974"/>
            <a:ext cx="0" cy="8829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3307405" y="4717914"/>
            <a:ext cx="340919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8867332" y="1845028"/>
            <a:ext cx="1996112" cy="3960705"/>
            <a:chOff x="8400729" y="2684066"/>
            <a:chExt cx="1599644" cy="3174029"/>
          </a:xfrm>
        </p:grpSpPr>
        <p:grpSp>
          <p:nvGrpSpPr>
            <p:cNvPr id="14" name="群組 13"/>
            <p:cNvGrpSpPr/>
            <p:nvPr/>
          </p:nvGrpSpPr>
          <p:grpSpPr>
            <a:xfrm>
              <a:off x="8400729" y="2684066"/>
              <a:ext cx="1599644" cy="3174029"/>
              <a:chOff x="9597019" y="3307405"/>
              <a:chExt cx="1599644" cy="3174029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9597019" y="3307405"/>
                <a:ext cx="1599644" cy="3174029"/>
                <a:chOff x="6956954" y="564204"/>
                <a:chExt cx="3456287" cy="6858000"/>
              </a:xfrm>
            </p:grpSpPr>
            <p:grpSp>
              <p:nvGrpSpPr>
                <p:cNvPr id="17" name="群組 16"/>
                <p:cNvGrpSpPr/>
                <p:nvPr/>
              </p:nvGrpSpPr>
              <p:grpSpPr>
                <a:xfrm>
                  <a:off x="6956954" y="564204"/>
                  <a:ext cx="3456287" cy="6858000"/>
                  <a:chOff x="6956954" y="564204"/>
                  <a:chExt cx="3456287" cy="6858000"/>
                </a:xfrm>
              </p:grpSpPr>
              <p:pic>
                <p:nvPicPr>
                  <p:cNvPr id="19" name="圖片 18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6954" y="564204"/>
                    <a:ext cx="3456287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20" name="圖片 1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529020" y="2905096"/>
                    <a:ext cx="1371429" cy="20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71061" y="2210806"/>
                  <a:ext cx="1390476" cy="523810"/>
                </a:xfrm>
                <a:prstGeom prst="rect">
                  <a:avLst/>
                </a:prstGeom>
              </p:spPr>
            </p:pic>
          </p:grpSp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26985" y="4552238"/>
                <a:ext cx="265618" cy="92564"/>
              </a:xfrm>
              <a:prstGeom prst="rect">
                <a:avLst/>
              </a:prstGeom>
            </p:spPr>
          </p:pic>
        </p:grp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54713" y="4824771"/>
              <a:ext cx="374563" cy="93641"/>
            </a:xfrm>
            <a:prstGeom prst="rect">
              <a:avLst/>
            </a:prstGeom>
          </p:spPr>
        </p:pic>
      </p:grpSp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品名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469290" y="1845028"/>
            <a:ext cx="1996869" cy="3962210"/>
            <a:chOff x="4367857" y="0"/>
            <a:chExt cx="3456286" cy="68580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60821" y="3018152"/>
              <a:ext cx="466667" cy="228571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1" y="2273970"/>
            <a:ext cx="988891" cy="19621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83403" y="3301385"/>
            <a:ext cx="906196" cy="77875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57865" y="2508220"/>
            <a:ext cx="2100299" cy="15719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680041" y="2426521"/>
            <a:ext cx="2283480" cy="17275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5440016" y="3649039"/>
            <a:ext cx="340090" cy="14356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862065" y="3813756"/>
            <a:ext cx="1926384" cy="28044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632885" y="3344828"/>
            <a:ext cx="814814" cy="20897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3025918" y="3344561"/>
            <a:ext cx="213915" cy="219799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2" idx="6"/>
            <a:endCxn id="9" idx="1"/>
          </p:cNvCxnSpPr>
          <p:nvPr/>
        </p:nvCxnSpPr>
        <p:spPr>
          <a:xfrm>
            <a:off x="3239833" y="3454461"/>
            <a:ext cx="1343570" cy="2363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687878" y="3295613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9" name="直線單箭頭接點 28"/>
          <p:cNvCxnSpPr>
            <a:stCxn id="13" idx="3"/>
            <a:endCxn id="21" idx="1"/>
          </p:cNvCxnSpPr>
          <p:nvPr/>
        </p:nvCxnSpPr>
        <p:spPr>
          <a:xfrm flipV="1">
            <a:off x="7788449" y="3449315"/>
            <a:ext cx="1844436" cy="50466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8155438" y="3510539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05050" y="4371985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32" name="直線接點 31"/>
          <p:cNvCxnSpPr>
            <a:stCxn id="11" idx="2"/>
          </p:cNvCxnSpPr>
          <p:nvPr/>
        </p:nvCxnSpPr>
        <p:spPr>
          <a:xfrm>
            <a:off x="6821781" y="4154049"/>
            <a:ext cx="3476" cy="8400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3132499" y="4994067"/>
            <a:ext cx="368928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37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8553267" y="1826921"/>
            <a:ext cx="1996871" cy="3962210"/>
            <a:chOff x="7891318" y="1712363"/>
            <a:chExt cx="1599644" cy="3174029"/>
          </a:xfrm>
        </p:grpSpPr>
        <p:grpSp>
          <p:nvGrpSpPr>
            <p:cNvPr id="17" name="群組 16"/>
            <p:cNvGrpSpPr/>
            <p:nvPr/>
          </p:nvGrpSpPr>
          <p:grpSpPr>
            <a:xfrm>
              <a:off x="7891318" y="1712363"/>
              <a:ext cx="1599644" cy="3174029"/>
              <a:chOff x="9597019" y="3307405"/>
              <a:chExt cx="1599644" cy="3174029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9597019" y="3307405"/>
                <a:ext cx="1599644" cy="3174029"/>
                <a:chOff x="6956954" y="564204"/>
                <a:chExt cx="3456287" cy="6858000"/>
              </a:xfrm>
            </p:grpSpPr>
            <p:grpSp>
              <p:nvGrpSpPr>
                <p:cNvPr id="20" name="群組 19"/>
                <p:cNvGrpSpPr/>
                <p:nvPr/>
              </p:nvGrpSpPr>
              <p:grpSpPr>
                <a:xfrm>
                  <a:off x="6956954" y="564204"/>
                  <a:ext cx="3456287" cy="6858000"/>
                  <a:chOff x="6956954" y="564204"/>
                  <a:chExt cx="3456287" cy="6858000"/>
                </a:xfrm>
              </p:grpSpPr>
              <p:pic>
                <p:nvPicPr>
                  <p:cNvPr id="22" name="圖片 21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6954" y="564204"/>
                    <a:ext cx="3456287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23" name="圖片 22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529020" y="2905096"/>
                    <a:ext cx="1371429" cy="20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圖片 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71061" y="2210806"/>
                  <a:ext cx="1390476" cy="523810"/>
                </a:xfrm>
                <a:prstGeom prst="rect">
                  <a:avLst/>
                </a:prstGeom>
              </p:spPr>
            </p:pic>
          </p:grpSp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26985" y="4552238"/>
                <a:ext cx="265618" cy="92564"/>
              </a:xfrm>
              <a:prstGeom prst="rect">
                <a:avLst/>
              </a:prstGeom>
            </p:spPr>
          </p:pic>
        </p:grpSp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9519" y="3857140"/>
              <a:ext cx="374563" cy="93641"/>
            </a:xfrm>
            <a:prstGeom prst="rect">
              <a:avLst/>
            </a:prstGeom>
          </p:spPr>
        </p:pic>
      </p:grpSp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付款方式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650351" y="1826921"/>
            <a:ext cx="1996869" cy="3962210"/>
            <a:chOff x="1043775" y="1826921"/>
            <a:chExt cx="1996869" cy="3962210"/>
          </a:xfrm>
        </p:grpSpPr>
        <p:grpSp>
          <p:nvGrpSpPr>
            <p:cNvPr id="6" name="群組 5"/>
            <p:cNvGrpSpPr/>
            <p:nvPr/>
          </p:nvGrpSpPr>
          <p:grpSpPr>
            <a:xfrm>
              <a:off x="1043775" y="1826921"/>
              <a:ext cx="1996869" cy="3962210"/>
              <a:chOff x="4367857" y="0"/>
              <a:chExt cx="3456286" cy="6858000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sp>
          <p:nvSpPr>
            <p:cNvPr id="7" name="矩形 6"/>
            <p:cNvSpPr/>
            <p:nvPr/>
          </p:nvSpPr>
          <p:spPr>
            <a:xfrm>
              <a:off x="1792832" y="3564523"/>
              <a:ext cx="1050586" cy="155644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03126" y="4495345"/>
              <a:ext cx="488224" cy="122056"/>
            </a:xfrm>
            <a:prstGeom prst="rect">
              <a:avLst/>
            </a:prstGeom>
          </p:spPr>
        </p:pic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02" y="2502618"/>
            <a:ext cx="965106" cy="191497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559691" y="3500482"/>
            <a:ext cx="878175" cy="7546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7857" y="2703149"/>
            <a:ext cx="2113203" cy="158654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506769" y="2656799"/>
            <a:ext cx="2212872" cy="167411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5285575" y="3821166"/>
            <a:ext cx="329575" cy="13912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639037" y="3991136"/>
            <a:ext cx="1955920" cy="26402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312881" y="3532635"/>
            <a:ext cx="1045720" cy="20629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566374" y="4458282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757861" y="3493854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890524" y="3669526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8" name="直線單箭頭接點 37"/>
          <p:cNvCxnSpPr>
            <a:stCxn id="7" idx="3"/>
            <a:endCxn id="13" idx="1"/>
          </p:cNvCxnSpPr>
          <p:nvPr/>
        </p:nvCxnSpPr>
        <p:spPr>
          <a:xfrm>
            <a:off x="3449994" y="3642345"/>
            <a:ext cx="1109697" cy="2354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4" idx="3"/>
            <a:endCxn id="25" idx="1"/>
          </p:cNvCxnSpPr>
          <p:nvPr/>
        </p:nvCxnSpPr>
        <p:spPr>
          <a:xfrm flipV="1">
            <a:off x="7594957" y="3635782"/>
            <a:ext cx="1717924" cy="48736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5" idx="2"/>
          </p:cNvCxnSpPr>
          <p:nvPr/>
        </p:nvCxnSpPr>
        <p:spPr>
          <a:xfrm>
            <a:off x="6613205" y="4330910"/>
            <a:ext cx="0" cy="654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198220" y="4985789"/>
            <a:ext cx="342403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45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  </a:t>
            </a:r>
            <a:r>
              <a:rPr lang="en-US" altLang="zh-TW" dirty="0" err="1"/>
              <a:t>MoneyCare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77" y="2519326"/>
            <a:ext cx="995535" cy="1975353"/>
          </a:xfrm>
          <a:prstGeom prst="rect">
            <a:avLst/>
          </a:prstGeom>
        </p:spPr>
      </p:pic>
      <p:sp>
        <p:nvSpPr>
          <p:cNvPr id="8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週期性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710" y="2722580"/>
            <a:ext cx="2089906" cy="161110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765112" y="2682140"/>
            <a:ext cx="2282643" cy="172689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5555896" y="3702716"/>
            <a:ext cx="339967" cy="14351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568876" y="1826921"/>
            <a:ext cx="1996869" cy="3962210"/>
            <a:chOff x="1043775" y="1826921"/>
            <a:chExt cx="1996869" cy="3962210"/>
          </a:xfrm>
        </p:grpSpPr>
        <p:grpSp>
          <p:nvGrpSpPr>
            <p:cNvPr id="10" name="群組 9"/>
            <p:cNvGrpSpPr/>
            <p:nvPr/>
          </p:nvGrpSpPr>
          <p:grpSpPr>
            <a:xfrm>
              <a:off x="1043775" y="1826921"/>
              <a:ext cx="1996869" cy="3962210"/>
              <a:chOff x="4367857" y="0"/>
              <a:chExt cx="3456286" cy="6858000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03126" y="4495345"/>
              <a:ext cx="488224" cy="122056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8650233" y="1826921"/>
            <a:ext cx="1996870" cy="3962210"/>
            <a:chOff x="9597019" y="3307405"/>
            <a:chExt cx="1599644" cy="3174029"/>
          </a:xfrm>
        </p:grpSpPr>
        <p:grpSp>
          <p:nvGrpSpPr>
            <p:cNvPr id="45" name="群組 44"/>
            <p:cNvGrpSpPr/>
            <p:nvPr/>
          </p:nvGrpSpPr>
          <p:grpSpPr>
            <a:xfrm>
              <a:off x="9597019" y="3307405"/>
              <a:ext cx="1599644" cy="3174029"/>
              <a:chOff x="6956954" y="564204"/>
              <a:chExt cx="3456287" cy="6858000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49" name="圖片 48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50" name="圖片 49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48" name="圖片 4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26985" y="4552238"/>
              <a:ext cx="265618" cy="92564"/>
            </a:xfrm>
            <a:prstGeom prst="rect">
              <a:avLst/>
            </a:prstGeom>
          </p:spPr>
        </p:pic>
      </p:grpSp>
      <p:sp>
        <p:nvSpPr>
          <p:cNvPr id="51" name="矩形 50"/>
          <p:cNvSpPr/>
          <p:nvPr/>
        </p:nvSpPr>
        <p:spPr>
          <a:xfrm>
            <a:off x="2301275" y="4475675"/>
            <a:ext cx="1050586" cy="15564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921314" y="4035245"/>
            <a:ext cx="2017593" cy="27234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765446" y="3529121"/>
            <a:ext cx="905864" cy="77847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9426044" y="4458832"/>
            <a:ext cx="1005597" cy="190559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6874195" y="4597974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" name="直線單箭頭接點 5"/>
          <p:cNvCxnSpPr>
            <a:stCxn id="51" idx="3"/>
            <a:endCxn id="59" idx="1"/>
          </p:cNvCxnSpPr>
          <p:nvPr/>
        </p:nvCxnSpPr>
        <p:spPr>
          <a:xfrm flipV="1">
            <a:off x="3351861" y="3918357"/>
            <a:ext cx="1413585" cy="63514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3" idx="3"/>
            <a:endCxn id="73" idx="1"/>
          </p:cNvCxnSpPr>
          <p:nvPr/>
        </p:nvCxnSpPr>
        <p:spPr>
          <a:xfrm>
            <a:off x="7938907" y="4171419"/>
            <a:ext cx="1487137" cy="3826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19" idx="2"/>
          </p:cNvCxnSpPr>
          <p:nvPr/>
        </p:nvCxnSpPr>
        <p:spPr>
          <a:xfrm>
            <a:off x="6906434" y="4409035"/>
            <a:ext cx="0" cy="654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3279701" y="5063914"/>
            <a:ext cx="362673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3685640" y="3953468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8120359" y="4010259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06" y="376904"/>
            <a:ext cx="1502689" cy="2981652"/>
          </a:xfrm>
          <a:prstGeom prst="rect">
            <a:avLst/>
          </a:prstGeom>
        </p:spPr>
      </p:pic>
      <p:sp>
        <p:nvSpPr>
          <p:cNvPr id="5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儲存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995600" y="1944335"/>
            <a:ext cx="1996871" cy="3962210"/>
            <a:chOff x="1406330" y="2046552"/>
            <a:chExt cx="1599644" cy="317402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330" y="2046552"/>
              <a:ext cx="1599644" cy="317402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916" y="3129967"/>
              <a:ext cx="634727" cy="92564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7091" y="2808635"/>
              <a:ext cx="643542" cy="24243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6296" y="3291385"/>
              <a:ext cx="265618" cy="92564"/>
            </a:xfrm>
            <a:prstGeom prst="rect">
              <a:avLst/>
            </a:prstGeom>
          </p:spPr>
        </p:pic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06" y="3521514"/>
            <a:ext cx="1502689" cy="298165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363242" y="2516941"/>
            <a:ext cx="444335" cy="23625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860747" y="1145551"/>
            <a:ext cx="1200605" cy="32401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201542" y="2526668"/>
            <a:ext cx="390078" cy="23625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單箭頭接點 2"/>
          <p:cNvCxnSpPr>
            <a:stCxn id="18" idx="3"/>
            <a:endCxn id="19" idx="1"/>
          </p:cNvCxnSpPr>
          <p:nvPr/>
        </p:nvCxnSpPr>
        <p:spPr>
          <a:xfrm flipV="1">
            <a:off x="4807577" y="1307560"/>
            <a:ext cx="3053170" cy="132751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044007" y="2035217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直線單箭頭接點 11"/>
          <p:cNvCxnSpPr>
            <a:endCxn id="17" idx="1"/>
          </p:cNvCxnSpPr>
          <p:nvPr/>
        </p:nvCxnSpPr>
        <p:spPr>
          <a:xfrm>
            <a:off x="3396581" y="2762927"/>
            <a:ext cx="4313125" cy="22494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211158" y="3477751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Click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851" y="2545906"/>
            <a:ext cx="2149473" cy="1794847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80" y="2360366"/>
            <a:ext cx="1091574" cy="2165913"/>
          </a:xfrm>
          <a:prstGeom prst="rect">
            <a:avLst/>
          </a:prstGeom>
        </p:spPr>
      </p:pic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3.2</a:t>
            </a:r>
            <a:r>
              <a:rPr lang="zh-TW" altLang="en-US" dirty="0" smtClean="0"/>
              <a:t>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6" y="1921049"/>
            <a:ext cx="1993949" cy="37680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171" y="2382873"/>
            <a:ext cx="1433500" cy="28443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02" y="2364785"/>
            <a:ext cx="1089346" cy="2161493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2088562" y="2450681"/>
            <a:ext cx="256275" cy="256275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917479" y="2686057"/>
            <a:ext cx="861659" cy="70546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949344" y="2517239"/>
            <a:ext cx="2215210" cy="189698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flipV="1">
            <a:off x="3695934" y="2959485"/>
            <a:ext cx="338302" cy="12066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789204" y="2565697"/>
            <a:ext cx="296426" cy="29966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85366" y="3886646"/>
            <a:ext cx="231294" cy="229157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4343" y="2560609"/>
            <a:ext cx="2094530" cy="175507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7725081" y="2517239"/>
            <a:ext cx="2210690" cy="1893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13109" y="2688043"/>
            <a:ext cx="859900" cy="7040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 flipV="1">
            <a:off x="7491535" y="3010765"/>
            <a:ext cx="337613" cy="12042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9351484" y="3861213"/>
            <a:ext cx="510230" cy="27269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9583999" y="2545906"/>
            <a:ext cx="295821" cy="29905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1174162" y="5821082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341952" y="3110290"/>
            <a:ext cx="1155947" cy="32543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2344837" y="4861718"/>
            <a:ext cx="736953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2200320" y="2799654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直線單箭頭接點 23"/>
          <p:cNvCxnSpPr>
            <a:stCxn id="10" idx="5"/>
            <a:endCxn id="14" idx="1"/>
          </p:cNvCxnSpPr>
          <p:nvPr/>
        </p:nvCxnSpPr>
        <p:spPr>
          <a:xfrm>
            <a:off x="2307306" y="2669425"/>
            <a:ext cx="610173" cy="36936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255717" y="3615987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927563" y="3701282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直線單箭頭接點 27"/>
          <p:cNvCxnSpPr>
            <a:stCxn id="11" idx="3"/>
            <a:endCxn id="32" idx="1"/>
          </p:cNvCxnSpPr>
          <p:nvPr/>
        </p:nvCxnSpPr>
        <p:spPr>
          <a:xfrm flipV="1">
            <a:off x="4316660" y="3040054"/>
            <a:ext cx="2396449" cy="9611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45" idx="3"/>
            <a:endCxn id="53" idx="1"/>
          </p:cNvCxnSpPr>
          <p:nvPr/>
        </p:nvCxnSpPr>
        <p:spPr>
          <a:xfrm flipV="1">
            <a:off x="9861714" y="3273007"/>
            <a:ext cx="480238" cy="72455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5882730" y="2856606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Click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54" name="直線接點 53"/>
          <p:cNvCxnSpPr>
            <a:stCxn id="21" idx="2"/>
          </p:cNvCxnSpPr>
          <p:nvPr/>
        </p:nvCxnSpPr>
        <p:spPr>
          <a:xfrm>
            <a:off x="5937417" y="2865364"/>
            <a:ext cx="1656" cy="19963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9706155" y="2883346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Click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42" name="直線接點 41"/>
          <p:cNvCxnSpPr>
            <a:stCxn id="50" idx="2"/>
          </p:cNvCxnSpPr>
          <p:nvPr/>
        </p:nvCxnSpPr>
        <p:spPr>
          <a:xfrm flipH="1">
            <a:off x="9714368" y="2844962"/>
            <a:ext cx="17542" cy="201674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0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  Functional </a:t>
            </a:r>
            <a:r>
              <a:rPr lang="en-US" altLang="zh-TW" dirty="0"/>
              <a:t>M</a:t>
            </a:r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030435" y="1855804"/>
            <a:ext cx="2100649" cy="63719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accent2">
                    <a:lumMod val="50000"/>
                  </a:schemeClr>
                </a:solidFill>
              </a:rPr>
              <a:t>MoneyCare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17103" y="2752197"/>
            <a:ext cx="1218790" cy="5477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2659205" y="2748198"/>
            <a:ext cx="1226407" cy="5511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610495" y="2748934"/>
            <a:ext cx="1223130" cy="5497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585138" y="2757489"/>
            <a:ext cx="1204097" cy="541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統計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500200" y="2758359"/>
            <a:ext cx="2951494" cy="550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其他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64353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設定時間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964350" y="4768946"/>
            <a:ext cx="1317647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顯示收支訊息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956152" y="5338883"/>
            <a:ext cx="1515316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929698" y="418985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增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2929698" y="5338289"/>
            <a:ext cx="1303195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帳務列表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885533" y="3610760"/>
            <a:ext cx="1406202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帳務記錄</a:t>
            </a:r>
            <a:endParaRPr lang="en-US" altLang="zh-TW" sz="1400" dirty="0" smtClean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以小時為單位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64350" y="418985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更新資訊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929698" y="4768946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2929698" y="5907632"/>
            <a:ext cx="1377335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月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日支出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929698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選擇時間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873872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選擇日期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885533" y="4177046"/>
            <a:ext cx="1223130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顯示每日總消費金額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873872" y="4177046"/>
            <a:ext cx="1232181" cy="66391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顯示每個支出所占比例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圓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餅圖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777052" y="5308731"/>
            <a:ext cx="1339097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付款方式編輯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8777053" y="415429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類別管理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777053" y="4739388"/>
            <a:ext cx="1495616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週期性資料編輯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777052" y="5878074"/>
            <a:ext cx="102520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Excel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10503136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備份管理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10503136" y="5308731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資料搜尋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8780372" y="3610760"/>
            <a:ext cx="133577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常用品名編輯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10503136" y="415429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偏好設定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10503136" y="4739388"/>
            <a:ext cx="1293532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帳務資料刪除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368943" y="2620235"/>
            <a:ext cx="774241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34521" y="249300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377485" y="2626472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278965" y="2626472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223094" y="261718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7208413" y="261718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9111353" y="261245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801108" y="3298656"/>
            <a:ext cx="0" cy="226007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2764941" y="3297040"/>
            <a:ext cx="0" cy="282536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4708637" y="3306031"/>
            <a:ext cx="0" cy="1083838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6694676" y="3306031"/>
            <a:ext cx="0" cy="120297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613963" y="3306031"/>
            <a:ext cx="0" cy="2785202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endCxn id="11" idx="1"/>
          </p:cNvCxnSpPr>
          <p:nvPr/>
        </p:nvCxnSpPr>
        <p:spPr>
          <a:xfrm flipV="1">
            <a:off x="800803" y="382391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801846" y="4404683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801846" y="498314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792565" y="555872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2757116" y="3836405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2757116" y="4403012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2765678" y="4983480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V="1">
            <a:off x="2765678" y="5566750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V="1">
            <a:off x="2757440" y="6129367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4719547" y="3838456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4711309" y="438986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6703732" y="382391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6698642" y="450900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8615470" y="3812951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V="1">
            <a:off x="8613502" y="4396285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V="1">
            <a:off x="8606872" y="4951948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V="1">
            <a:off x="8606872" y="552155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V="1">
            <a:off x="8613502" y="609399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10337816" y="3323574"/>
            <a:ext cx="0" cy="2767659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V="1">
            <a:off x="10339323" y="383049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V="1">
            <a:off x="10337355" y="4413828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V="1">
            <a:off x="10330725" y="4969491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10330725" y="5539097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0500905" y="5878074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寫評價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6" name="直線接點 75"/>
          <p:cNvCxnSpPr/>
          <p:nvPr/>
        </p:nvCxnSpPr>
        <p:spPr>
          <a:xfrm flipV="1">
            <a:off x="10337228" y="6091233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1.2  Main page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" y="2060110"/>
            <a:ext cx="9872663" cy="3720133"/>
          </a:xfrm>
        </p:spPr>
      </p:pic>
      <p:sp>
        <p:nvSpPr>
          <p:cNvPr id="3" name="文字方塊 2"/>
          <p:cNvSpPr txBox="1"/>
          <p:nvPr/>
        </p:nvSpPr>
        <p:spPr>
          <a:xfrm>
            <a:off x="1746423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85288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08848" y="5846249"/>
            <a:ext cx="112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50158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統計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49483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其他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  </a:t>
            </a:r>
            <a:r>
              <a:rPr lang="en-US" altLang="zh-TW" dirty="0"/>
              <a:t>Wireframe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1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2.1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6711812" y="1866889"/>
            <a:ext cx="4040373" cy="4395562"/>
            <a:chOff x="6711812" y="1866889"/>
            <a:chExt cx="4040373" cy="4395562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074" y="1965959"/>
              <a:ext cx="2136703" cy="4037779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6833283" y="3298632"/>
              <a:ext cx="82868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帳務圖片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628798" y="2404998"/>
              <a:ext cx="112338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刪除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552443" y="4133378"/>
              <a:ext cx="879075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帳務列表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879874" y="1866889"/>
              <a:ext cx="111210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新增帳務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879302" y="2640147"/>
              <a:ext cx="81928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選擇日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期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711812" y="4754871"/>
              <a:ext cx="904105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月</a:t>
              </a:r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/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日支出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841476" y="5378509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498256" y="5753331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279180" y="6015316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039439" y="5695257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550860" y="5137955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44" name="弧形接點 43"/>
            <p:cNvCxnSpPr>
              <a:stCxn id="43" idx="2"/>
            </p:cNvCxnSpPr>
            <p:nvPr/>
          </p:nvCxnSpPr>
          <p:spPr>
            <a:xfrm rot="5400000">
              <a:off x="9688001" y="5196853"/>
              <a:ext cx="65084" cy="441559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弧形接點 44"/>
            <p:cNvCxnSpPr>
              <a:stCxn id="35" idx="3"/>
            </p:cNvCxnSpPr>
            <p:nvPr/>
          </p:nvCxnSpPr>
          <p:spPr>
            <a:xfrm flipV="1">
              <a:off x="7622400" y="5450175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弧形接點 45"/>
            <p:cNvCxnSpPr/>
            <p:nvPr/>
          </p:nvCxnSpPr>
          <p:spPr>
            <a:xfrm flipV="1">
              <a:off x="7888718" y="5516105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弧形接點 46"/>
            <p:cNvCxnSpPr>
              <a:stCxn id="39" idx="0"/>
            </p:cNvCxnSpPr>
            <p:nvPr/>
          </p:nvCxnSpPr>
          <p:spPr>
            <a:xfrm rot="16200000" flipV="1">
              <a:off x="8491276" y="5682489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弧形接點 47"/>
            <p:cNvCxnSpPr/>
            <p:nvPr/>
          </p:nvCxnSpPr>
          <p:spPr>
            <a:xfrm rot="10800000">
              <a:off x="9039681" y="5514456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弧形接點 20"/>
            <p:cNvCxnSpPr>
              <a:stCxn id="31" idx="2"/>
            </p:cNvCxnSpPr>
            <p:nvPr/>
          </p:nvCxnSpPr>
          <p:spPr>
            <a:xfrm rot="5400000">
              <a:off x="9044244" y="2177696"/>
              <a:ext cx="455357" cy="32801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弧形接點 50"/>
            <p:cNvCxnSpPr>
              <a:stCxn id="28" idx="2"/>
            </p:cNvCxnSpPr>
            <p:nvPr/>
          </p:nvCxnSpPr>
          <p:spPr>
            <a:xfrm rot="5400000">
              <a:off x="9780481" y="2282936"/>
              <a:ext cx="40814" cy="779209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弧形接點 52"/>
            <p:cNvCxnSpPr>
              <a:stCxn id="29" idx="0"/>
            </p:cNvCxnSpPr>
            <p:nvPr/>
          </p:nvCxnSpPr>
          <p:spPr>
            <a:xfrm rot="16200000" flipV="1">
              <a:off x="9635575" y="3776972"/>
              <a:ext cx="102255" cy="610558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弧形接點 56"/>
            <p:cNvCxnSpPr>
              <a:stCxn id="32" idx="2"/>
            </p:cNvCxnSpPr>
            <p:nvPr/>
          </p:nvCxnSpPr>
          <p:spPr>
            <a:xfrm rot="16200000" flipH="1">
              <a:off x="7596253" y="2579975"/>
              <a:ext cx="42167" cy="65678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弧形接點 60"/>
            <p:cNvCxnSpPr>
              <a:stCxn id="27" idx="0"/>
            </p:cNvCxnSpPr>
            <p:nvPr/>
          </p:nvCxnSpPr>
          <p:spPr>
            <a:xfrm rot="5400000" flipH="1" flipV="1">
              <a:off x="7623323" y="2838007"/>
              <a:ext cx="84927" cy="836325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弧形接點 63"/>
            <p:cNvCxnSpPr>
              <a:stCxn id="33" idx="2"/>
            </p:cNvCxnSpPr>
            <p:nvPr/>
          </p:nvCxnSpPr>
          <p:spPr>
            <a:xfrm rot="16200000" flipH="1">
              <a:off x="7484710" y="4681160"/>
              <a:ext cx="83163" cy="724853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9621648" y="3084570"/>
              <a:ext cx="112338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查看細節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78" name="弧形接點 77"/>
            <p:cNvCxnSpPr>
              <a:stCxn id="76" idx="1"/>
            </p:cNvCxnSpPr>
            <p:nvPr/>
          </p:nvCxnSpPr>
          <p:spPr>
            <a:xfrm rot="10800000" flipV="1">
              <a:off x="9321888" y="3208137"/>
              <a:ext cx="299761" cy="22919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標題 1"/>
          <p:cNvSpPr txBox="1">
            <a:spLocks/>
          </p:cNvSpPr>
          <p:nvPr/>
        </p:nvSpPr>
        <p:spPr>
          <a:xfrm>
            <a:off x="6170847" y="603882"/>
            <a:ext cx="3997823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2.2 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1558127" y="1962688"/>
            <a:ext cx="4327701" cy="4299763"/>
            <a:chOff x="1412401" y="2118360"/>
            <a:chExt cx="4327701" cy="4299763"/>
          </a:xfrm>
        </p:grpSpPr>
        <p:pic>
          <p:nvPicPr>
            <p:cNvPr id="55" name="內容版面配置區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420" y="2118360"/>
              <a:ext cx="2056793" cy="4038600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4355367" y="2721781"/>
              <a:ext cx="111210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設定開始日期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627995" y="3169707"/>
              <a:ext cx="111210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設定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結束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日期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412401" y="3575220"/>
              <a:ext cx="111210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更新資訊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472760" y="3626301"/>
              <a:ext cx="83202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設定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758779" y="4070300"/>
              <a:ext cx="832021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收支資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訊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1594020" y="4866090"/>
              <a:ext cx="99678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支出前</a:t>
              </a:r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10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名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645983" y="5534181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302763" y="5909003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083687" y="6170988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843946" y="5850929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355367" y="5293627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74" name="弧形接點 73"/>
            <p:cNvCxnSpPr>
              <a:stCxn id="65" idx="0"/>
            </p:cNvCxnSpPr>
            <p:nvPr/>
          </p:nvCxnSpPr>
          <p:spPr>
            <a:xfrm rot="5400000" flipH="1" flipV="1">
              <a:off x="2283885" y="3165880"/>
              <a:ext cx="93911" cy="72477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弧形接點 74"/>
            <p:cNvCxnSpPr>
              <a:stCxn id="59" idx="2"/>
            </p:cNvCxnSpPr>
            <p:nvPr/>
          </p:nvCxnSpPr>
          <p:spPr>
            <a:xfrm rot="5400000">
              <a:off x="4495109" y="2647338"/>
              <a:ext cx="94735" cy="737891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弧形接點 76"/>
            <p:cNvCxnSpPr>
              <a:stCxn id="63" idx="1"/>
            </p:cNvCxnSpPr>
            <p:nvPr/>
          </p:nvCxnSpPr>
          <p:spPr>
            <a:xfrm rot="10800000">
              <a:off x="4173531" y="3293275"/>
              <a:ext cx="454465" cy="1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弧形接點 79"/>
            <p:cNvCxnSpPr>
              <a:stCxn id="66" idx="0"/>
            </p:cNvCxnSpPr>
            <p:nvPr/>
          </p:nvCxnSpPr>
          <p:spPr>
            <a:xfrm rot="16200000" flipV="1">
              <a:off x="4479449" y="3216980"/>
              <a:ext cx="103403" cy="71524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弧形接點 80"/>
            <p:cNvCxnSpPr>
              <a:stCxn id="67" idx="0"/>
            </p:cNvCxnSpPr>
            <p:nvPr/>
          </p:nvCxnSpPr>
          <p:spPr>
            <a:xfrm rot="5400000" flipH="1" flipV="1">
              <a:off x="2444588" y="3726380"/>
              <a:ext cx="74123" cy="613718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弧形接點 83"/>
            <p:cNvCxnSpPr>
              <a:stCxn id="68" idx="0"/>
            </p:cNvCxnSpPr>
            <p:nvPr/>
          </p:nvCxnSpPr>
          <p:spPr>
            <a:xfrm rot="5400000" flipH="1" flipV="1">
              <a:off x="2308679" y="4481545"/>
              <a:ext cx="168276" cy="600815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弧形接點 84"/>
            <p:cNvCxnSpPr>
              <a:stCxn id="73" idx="2"/>
            </p:cNvCxnSpPr>
            <p:nvPr/>
          </p:nvCxnSpPr>
          <p:spPr>
            <a:xfrm rot="5400000">
              <a:off x="4492508" y="5352525"/>
              <a:ext cx="65084" cy="441559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弧形接點 85"/>
            <p:cNvCxnSpPr>
              <a:stCxn id="69" idx="3"/>
            </p:cNvCxnSpPr>
            <p:nvPr/>
          </p:nvCxnSpPr>
          <p:spPr>
            <a:xfrm flipV="1">
              <a:off x="2426907" y="5605847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弧形接點 86"/>
            <p:cNvCxnSpPr/>
            <p:nvPr/>
          </p:nvCxnSpPr>
          <p:spPr>
            <a:xfrm flipV="1">
              <a:off x="2693225" y="5671777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弧形接點 87"/>
            <p:cNvCxnSpPr>
              <a:stCxn id="71" idx="0"/>
            </p:cNvCxnSpPr>
            <p:nvPr/>
          </p:nvCxnSpPr>
          <p:spPr>
            <a:xfrm rot="16200000" flipV="1">
              <a:off x="3295783" y="5838161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弧形接點 88"/>
            <p:cNvCxnSpPr/>
            <p:nvPr/>
          </p:nvCxnSpPr>
          <p:spPr>
            <a:xfrm rot="10800000">
              <a:off x="3844188" y="5670128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>
            <a:xfrm>
              <a:off x="4291781" y="4206447"/>
              <a:ext cx="112338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查看細節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91" name="弧形接點 90"/>
            <p:cNvCxnSpPr>
              <a:stCxn id="90" idx="0"/>
            </p:cNvCxnSpPr>
            <p:nvPr/>
          </p:nvCxnSpPr>
          <p:spPr>
            <a:xfrm rot="16200000" flipV="1">
              <a:off x="4394029" y="3747001"/>
              <a:ext cx="233957" cy="68493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8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2.3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13387" y="609600"/>
            <a:ext cx="48455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2.4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計</a:t>
            </a:r>
          </a:p>
        </p:txBody>
      </p:sp>
      <p:sp>
        <p:nvSpPr>
          <p:cNvPr id="54" name="矩形 53"/>
          <p:cNvSpPr/>
          <p:nvPr/>
        </p:nvSpPr>
        <p:spPr>
          <a:xfrm>
            <a:off x="6448779" y="3390702"/>
            <a:ext cx="1324882" cy="46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個支出所占比例</a:t>
            </a:r>
            <a:endParaRPr lang="en-US" altLang="zh-TW" sz="1200" dirty="0" smtClean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圓餅圖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844620" y="1965137"/>
            <a:ext cx="3948698" cy="4285767"/>
            <a:chOff x="6844620" y="1965137"/>
            <a:chExt cx="3948698" cy="428576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381" y="1965137"/>
              <a:ext cx="2137137" cy="4038601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6867877" y="5366962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24657" y="5741784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305581" y="6003769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065840" y="5683710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577261" y="5126408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24" name="弧形接點 23"/>
            <p:cNvCxnSpPr>
              <a:stCxn id="23" idx="2"/>
            </p:cNvCxnSpPr>
            <p:nvPr/>
          </p:nvCxnSpPr>
          <p:spPr>
            <a:xfrm rot="5400000">
              <a:off x="9714402" y="5185306"/>
              <a:ext cx="65084" cy="441559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弧形接點 24"/>
            <p:cNvCxnSpPr>
              <a:stCxn id="19" idx="3"/>
            </p:cNvCxnSpPr>
            <p:nvPr/>
          </p:nvCxnSpPr>
          <p:spPr>
            <a:xfrm flipV="1">
              <a:off x="7648801" y="5438628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弧形接點 25"/>
            <p:cNvCxnSpPr/>
            <p:nvPr/>
          </p:nvCxnSpPr>
          <p:spPr>
            <a:xfrm flipV="1">
              <a:off x="7915119" y="5504558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弧形接點 26"/>
            <p:cNvCxnSpPr>
              <a:stCxn id="21" idx="0"/>
            </p:cNvCxnSpPr>
            <p:nvPr/>
          </p:nvCxnSpPr>
          <p:spPr>
            <a:xfrm rot="16200000" flipV="1">
              <a:off x="8517677" y="5670942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弧形接點 27"/>
            <p:cNvCxnSpPr/>
            <p:nvPr/>
          </p:nvCxnSpPr>
          <p:spPr>
            <a:xfrm rot="10800000">
              <a:off x="9066082" y="5502909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9515774" y="2538510"/>
              <a:ext cx="879958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設定日期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844620" y="2786057"/>
              <a:ext cx="879958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選擇類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別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9562064" y="3645172"/>
              <a:ext cx="879958" cy="233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總金額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604042" y="4473928"/>
              <a:ext cx="1189276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詳細支出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項目</a:t>
              </a:r>
            </a:p>
          </p:txBody>
        </p:sp>
        <p:cxnSp>
          <p:nvCxnSpPr>
            <p:cNvPr id="58" name="弧形接點 57"/>
            <p:cNvCxnSpPr>
              <a:stCxn id="52" idx="2"/>
            </p:cNvCxnSpPr>
            <p:nvPr/>
          </p:nvCxnSpPr>
          <p:spPr>
            <a:xfrm rot="5400000">
              <a:off x="9643670" y="2562112"/>
              <a:ext cx="88551" cy="53561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弧形接點 59"/>
            <p:cNvCxnSpPr>
              <a:stCxn id="53" idx="2"/>
            </p:cNvCxnSpPr>
            <p:nvPr/>
          </p:nvCxnSpPr>
          <p:spPr>
            <a:xfrm rot="16200000" flipH="1">
              <a:off x="7607299" y="2710492"/>
              <a:ext cx="40767" cy="68616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弧形接點 63"/>
            <p:cNvCxnSpPr>
              <a:stCxn id="55" idx="2"/>
            </p:cNvCxnSpPr>
            <p:nvPr/>
          </p:nvCxnSpPr>
          <p:spPr>
            <a:xfrm rot="5400000">
              <a:off x="9666577" y="3600693"/>
              <a:ext cx="57683" cy="61325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弧形接點 67"/>
            <p:cNvCxnSpPr>
              <a:stCxn id="54" idx="2"/>
            </p:cNvCxnSpPr>
            <p:nvPr/>
          </p:nvCxnSpPr>
          <p:spPr>
            <a:xfrm rot="5400000" flipH="1" flipV="1">
              <a:off x="7624369" y="3172660"/>
              <a:ext cx="168062" cy="1194361"/>
            </a:xfrm>
            <a:prstGeom prst="curvedConnector4">
              <a:avLst>
                <a:gd name="adj1" fmla="val -136021"/>
                <a:gd name="adj2" fmla="val 77732"/>
              </a:avLst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弧形接點 71"/>
            <p:cNvCxnSpPr>
              <a:stCxn id="56" idx="0"/>
            </p:cNvCxnSpPr>
            <p:nvPr/>
          </p:nvCxnSpPr>
          <p:spPr>
            <a:xfrm rot="16200000" flipV="1">
              <a:off x="9725047" y="4000295"/>
              <a:ext cx="196559" cy="750708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/>
          <p:cNvGrpSpPr/>
          <p:nvPr/>
        </p:nvGrpSpPr>
        <p:grpSpPr>
          <a:xfrm>
            <a:off x="1555396" y="1965137"/>
            <a:ext cx="3873516" cy="4300174"/>
            <a:chOff x="1400016" y="2117949"/>
            <a:chExt cx="3873516" cy="4300174"/>
          </a:xfrm>
        </p:grpSpPr>
        <p:pic>
          <p:nvPicPr>
            <p:cNvPr id="45" name="內容版面配置區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486" y="2117949"/>
              <a:ext cx="2137136" cy="4038600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1645983" y="5534181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02763" y="5909003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083687" y="6170988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43946" y="5850929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400016" y="3367828"/>
              <a:ext cx="1219200" cy="470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務顯示</a:t>
              </a:r>
              <a:endPara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(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以小時為單位</a:t>
              </a:r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)</a:t>
              </a:r>
            </a:p>
          </p:txBody>
        </p:sp>
        <p:cxnSp>
          <p:nvCxnSpPr>
            <p:cNvPr id="62" name="弧形接點 61"/>
            <p:cNvCxnSpPr>
              <a:stCxn id="61" idx="2"/>
            </p:cNvCxnSpPr>
            <p:nvPr/>
          </p:nvCxnSpPr>
          <p:spPr>
            <a:xfrm rot="16200000" flipH="1">
              <a:off x="2285190" y="3562637"/>
              <a:ext cx="127689" cy="67883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弧形接點 62"/>
            <p:cNvCxnSpPr>
              <a:stCxn id="47" idx="3"/>
            </p:cNvCxnSpPr>
            <p:nvPr/>
          </p:nvCxnSpPr>
          <p:spPr>
            <a:xfrm flipV="1">
              <a:off x="2426907" y="5605847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弧形接點 64"/>
            <p:cNvCxnSpPr/>
            <p:nvPr/>
          </p:nvCxnSpPr>
          <p:spPr>
            <a:xfrm flipV="1">
              <a:off x="2693225" y="5671777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弧形接點 65"/>
            <p:cNvCxnSpPr>
              <a:stCxn id="57" idx="0"/>
            </p:cNvCxnSpPr>
            <p:nvPr/>
          </p:nvCxnSpPr>
          <p:spPr>
            <a:xfrm rot="16200000" flipV="1">
              <a:off x="3295783" y="5838161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弧形接點 66"/>
            <p:cNvCxnSpPr/>
            <p:nvPr/>
          </p:nvCxnSpPr>
          <p:spPr>
            <a:xfrm rot="10800000">
              <a:off x="3844188" y="5670128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4417787" y="5324135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70" name="弧形接點 69"/>
            <p:cNvCxnSpPr>
              <a:stCxn id="69" idx="2"/>
            </p:cNvCxnSpPr>
            <p:nvPr/>
          </p:nvCxnSpPr>
          <p:spPr>
            <a:xfrm rot="5400000">
              <a:off x="4511072" y="5308671"/>
              <a:ext cx="34579" cy="55977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4379168" y="2987461"/>
              <a:ext cx="879958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務圖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片</a:t>
              </a:r>
            </a:p>
          </p:txBody>
        </p:sp>
        <p:cxnSp>
          <p:nvCxnSpPr>
            <p:cNvPr id="73" name="弧形接點 72"/>
            <p:cNvCxnSpPr>
              <a:stCxn id="71" idx="2"/>
            </p:cNvCxnSpPr>
            <p:nvPr/>
          </p:nvCxnSpPr>
          <p:spPr>
            <a:xfrm rot="5400000">
              <a:off x="4161968" y="2817129"/>
              <a:ext cx="239713" cy="107464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4393574" y="3808778"/>
              <a:ext cx="879958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務價格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75" name="弧形接點 74"/>
            <p:cNvCxnSpPr>
              <a:stCxn id="74" idx="2"/>
            </p:cNvCxnSpPr>
            <p:nvPr/>
          </p:nvCxnSpPr>
          <p:spPr>
            <a:xfrm rot="5400000">
              <a:off x="4441148" y="3804772"/>
              <a:ext cx="141265" cy="643547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1561070" y="4983893"/>
              <a:ext cx="964871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總支出金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額</a:t>
              </a:r>
            </a:p>
          </p:txBody>
        </p:sp>
        <p:cxnSp>
          <p:nvCxnSpPr>
            <p:cNvPr id="77" name="弧形接點 76"/>
            <p:cNvCxnSpPr>
              <a:stCxn id="76" idx="2"/>
            </p:cNvCxnSpPr>
            <p:nvPr/>
          </p:nvCxnSpPr>
          <p:spPr>
            <a:xfrm rot="16200000" flipH="1">
              <a:off x="2319426" y="4955107"/>
              <a:ext cx="93107" cy="644947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1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46086" y="571202"/>
            <a:ext cx="6228073" cy="1356360"/>
          </a:xfrm>
        </p:spPr>
        <p:txBody>
          <a:bodyPr/>
          <a:lstStyle/>
          <a:p>
            <a:r>
              <a:rPr lang="en-US" altLang="zh-TW" dirty="0" smtClean="0"/>
              <a:t>2.5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他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3996547" y="1843691"/>
            <a:ext cx="4168425" cy="4299763"/>
            <a:chOff x="1387920" y="2118360"/>
            <a:chExt cx="4168425" cy="4299763"/>
          </a:xfrm>
        </p:grpSpPr>
        <p:pic>
          <p:nvPicPr>
            <p:cNvPr id="34" name="內容版面配置區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013" y="2118360"/>
              <a:ext cx="2137136" cy="4038600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1645983" y="5534181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302763" y="5909003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083687" y="6170988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843946" y="5850929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42" name="弧形接點 41"/>
            <p:cNvCxnSpPr>
              <a:stCxn id="35" idx="3"/>
            </p:cNvCxnSpPr>
            <p:nvPr/>
          </p:nvCxnSpPr>
          <p:spPr>
            <a:xfrm flipV="1">
              <a:off x="2426907" y="5605847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弧形接點 43"/>
            <p:cNvCxnSpPr/>
            <p:nvPr/>
          </p:nvCxnSpPr>
          <p:spPr>
            <a:xfrm flipV="1">
              <a:off x="2693225" y="5671777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弧形接點 45"/>
            <p:cNvCxnSpPr>
              <a:stCxn id="39" idx="0"/>
            </p:cNvCxnSpPr>
            <p:nvPr/>
          </p:nvCxnSpPr>
          <p:spPr>
            <a:xfrm rot="16200000" flipV="1">
              <a:off x="3295783" y="5838161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弧形接點 46"/>
            <p:cNvCxnSpPr/>
            <p:nvPr/>
          </p:nvCxnSpPr>
          <p:spPr>
            <a:xfrm rot="10800000">
              <a:off x="3844188" y="5670128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4417787" y="5324135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49" name="弧形接點 48"/>
            <p:cNvCxnSpPr>
              <a:stCxn id="48" idx="2"/>
            </p:cNvCxnSpPr>
            <p:nvPr/>
          </p:nvCxnSpPr>
          <p:spPr>
            <a:xfrm rot="5400000">
              <a:off x="4511072" y="5308671"/>
              <a:ext cx="34579" cy="55977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1535494" y="2702486"/>
              <a:ext cx="110686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付款方式編輯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694132" y="3103224"/>
              <a:ext cx="80065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類別管理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92604" y="3379077"/>
              <a:ext cx="1263741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週期性資料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編輯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1502542" y="3560060"/>
              <a:ext cx="899766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偏好設定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354149" y="3833651"/>
              <a:ext cx="95446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Excel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匯出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245324" y="4138019"/>
              <a:ext cx="84175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備份管理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502023" y="4320142"/>
              <a:ext cx="84432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資料搜尋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387920" y="4940826"/>
              <a:ext cx="110686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帳務資料刪除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415302" y="4743675"/>
              <a:ext cx="64706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寫評價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44696" y="2325798"/>
              <a:ext cx="50050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滾軸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63" name="弧形接點 62"/>
            <p:cNvCxnSpPr>
              <a:stCxn id="51" idx="2"/>
            </p:cNvCxnSpPr>
            <p:nvPr/>
          </p:nvCxnSpPr>
          <p:spPr>
            <a:xfrm rot="16200000" flipH="1">
              <a:off x="2358778" y="2679767"/>
              <a:ext cx="191037" cy="730743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弧形接點 63"/>
            <p:cNvCxnSpPr>
              <a:stCxn id="53" idx="2"/>
            </p:cNvCxnSpPr>
            <p:nvPr/>
          </p:nvCxnSpPr>
          <p:spPr>
            <a:xfrm rot="16200000" flipH="1">
              <a:off x="2448386" y="2996430"/>
              <a:ext cx="35620" cy="743478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弧形接點 64"/>
            <p:cNvCxnSpPr>
              <a:stCxn id="55" idx="1"/>
            </p:cNvCxnSpPr>
            <p:nvPr/>
          </p:nvCxnSpPr>
          <p:spPr>
            <a:xfrm rot="10800000" flipV="1">
              <a:off x="3771822" y="3502645"/>
              <a:ext cx="520783" cy="12256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弧形接點 65"/>
            <p:cNvCxnSpPr>
              <a:stCxn id="56" idx="2"/>
            </p:cNvCxnSpPr>
            <p:nvPr/>
          </p:nvCxnSpPr>
          <p:spPr>
            <a:xfrm rot="16200000" flipH="1">
              <a:off x="2362467" y="3397153"/>
              <a:ext cx="71666" cy="89175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弧形接點 66"/>
            <p:cNvCxnSpPr>
              <a:stCxn id="57" idx="1"/>
            </p:cNvCxnSpPr>
            <p:nvPr/>
          </p:nvCxnSpPr>
          <p:spPr>
            <a:xfrm rot="10800000" flipV="1">
              <a:off x="3679587" y="3957218"/>
              <a:ext cx="674562" cy="165891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弧形接點 67"/>
            <p:cNvCxnSpPr>
              <a:stCxn id="58" idx="2"/>
            </p:cNvCxnSpPr>
            <p:nvPr/>
          </p:nvCxnSpPr>
          <p:spPr>
            <a:xfrm rot="5400000" flipH="1">
              <a:off x="4167408" y="3886362"/>
              <a:ext cx="26054" cy="971530"/>
            </a:xfrm>
            <a:prstGeom prst="curvedConnector4">
              <a:avLst>
                <a:gd name="adj1" fmla="val -877408"/>
                <a:gd name="adj2" fmla="val 71660"/>
              </a:avLst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弧形接點 68"/>
            <p:cNvCxnSpPr>
              <a:stCxn id="59" idx="3"/>
            </p:cNvCxnSpPr>
            <p:nvPr/>
          </p:nvCxnSpPr>
          <p:spPr>
            <a:xfrm>
              <a:off x="2346343" y="4443710"/>
              <a:ext cx="491073" cy="16790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弧形接點 69"/>
            <p:cNvCxnSpPr>
              <a:stCxn id="60" idx="0"/>
            </p:cNvCxnSpPr>
            <p:nvPr/>
          </p:nvCxnSpPr>
          <p:spPr>
            <a:xfrm rot="5400000" flipH="1" flipV="1">
              <a:off x="2345233" y="4441884"/>
              <a:ext cx="95061" cy="902824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弧形接點 70"/>
            <p:cNvCxnSpPr>
              <a:stCxn id="61" idx="2"/>
            </p:cNvCxnSpPr>
            <p:nvPr/>
          </p:nvCxnSpPr>
          <p:spPr>
            <a:xfrm rot="5400000">
              <a:off x="4043398" y="4400508"/>
              <a:ext cx="105133" cy="128573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弧形接點 71"/>
            <p:cNvCxnSpPr>
              <a:stCxn id="62" idx="2"/>
            </p:cNvCxnSpPr>
            <p:nvPr/>
          </p:nvCxnSpPr>
          <p:spPr>
            <a:xfrm rot="5400000">
              <a:off x="4170125" y="2605144"/>
              <a:ext cx="457035" cy="39261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22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功能介紹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4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TM03457444[[fn=基準]]</Template>
  <TotalTime>936</TotalTime>
  <Words>572</Words>
  <Application>Microsoft Office PowerPoint</Application>
  <PresentationFormat>寬螢幕</PresentationFormat>
  <Paragraphs>214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Adobe 黑体 Std R</vt:lpstr>
      <vt:lpstr>新細明體</vt:lpstr>
      <vt:lpstr>Corbel</vt:lpstr>
      <vt:lpstr>基礎</vt:lpstr>
      <vt:lpstr>UX framework for MoneyCare</vt:lpstr>
      <vt:lpstr>1  MoneyCare </vt:lpstr>
      <vt:lpstr>1.1  Functional Map</vt:lpstr>
      <vt:lpstr>1.2  Main page</vt:lpstr>
      <vt:lpstr>2  Wireframe</vt:lpstr>
      <vt:lpstr>2.1  首頁</vt:lpstr>
      <vt:lpstr>2.3 快捷顯示</vt:lpstr>
      <vt:lpstr>2.5  其他</vt:lpstr>
      <vt:lpstr>3 功能介紹</vt:lpstr>
      <vt:lpstr>PowerPoint 簡報</vt:lpstr>
      <vt:lpstr>PowerPoint 簡報</vt:lpstr>
      <vt:lpstr>PowerPoint 簡報</vt:lpstr>
      <vt:lpstr>PowerPoint 簡報</vt:lpstr>
      <vt:lpstr>錯誤示範</vt:lpstr>
      <vt:lpstr>3.1 新增帳務 – 上傳照片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framework for MoneyCare</dc:title>
  <dc:creator>王姿樺</dc:creator>
  <cp:lastModifiedBy>王姿樺</cp:lastModifiedBy>
  <cp:revision>117</cp:revision>
  <dcterms:created xsi:type="dcterms:W3CDTF">2017-03-26T05:18:55Z</dcterms:created>
  <dcterms:modified xsi:type="dcterms:W3CDTF">2017-03-27T14:28:12Z</dcterms:modified>
</cp:coreProperties>
</file>