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2" r:id="rId12"/>
    <p:sldId id="273" r:id="rId13"/>
    <p:sldId id="274" r:id="rId14"/>
    <p:sldId id="271" r:id="rId15"/>
    <p:sldId id="265" r:id="rId16"/>
    <p:sldId id="275" r:id="rId17"/>
    <p:sldId id="266" r:id="rId18"/>
    <p:sldId id="276" r:id="rId19"/>
    <p:sldId id="277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286"/>
    <a:srgbClr val="E7CB9B"/>
    <a:srgbClr val="EBCC96"/>
    <a:srgbClr val="F3D49E"/>
    <a:srgbClr val="794F2F"/>
    <a:srgbClr val="D3E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7" autoAdjust="0"/>
    <p:restoredTop sz="96429" autoAdjust="0"/>
  </p:normalViewPr>
  <p:slideViewPr>
    <p:cSldViewPr snapToGrid="0">
      <p:cViewPr>
        <p:scale>
          <a:sx n="112" d="100"/>
          <a:sy n="112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E7502C-197A-4C9F-96EA-94F9CAB0F1B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3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34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0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9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77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68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41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47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77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9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19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DE7502C-197A-4C9F-96EA-94F9CAB0F1B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96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.jpe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3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5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6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6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2.png"/><Relationship Id="rId10" Type="http://schemas.openxmlformats.org/officeDocument/2006/relationships/image" Target="../media/image42.png"/><Relationship Id="rId4" Type="http://schemas.openxmlformats.org/officeDocument/2006/relationships/image" Target="../media/image25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3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5" Type="http://schemas.openxmlformats.org/officeDocument/2006/relationships/image" Target="../media/image36.png"/><Relationship Id="rId10" Type="http://schemas.openxmlformats.org/officeDocument/2006/relationships/image" Target="../media/image22.png"/><Relationship Id="rId4" Type="http://schemas.openxmlformats.org/officeDocument/2006/relationships/image" Target="../media/image29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3.png"/><Relationship Id="rId7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UX framework for </a:t>
            </a:r>
            <a:r>
              <a:rPr lang="en-US" altLang="zh-TW" sz="3600" dirty="0" err="1" smtClean="0"/>
              <a:t>MoneyCare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110419010 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王姿樺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47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群組 163"/>
          <p:cNvGrpSpPr/>
          <p:nvPr/>
        </p:nvGrpSpPr>
        <p:grpSpPr>
          <a:xfrm>
            <a:off x="10943972" y="1082769"/>
            <a:ext cx="757258" cy="1502558"/>
            <a:chOff x="9906636" y="1800344"/>
            <a:chExt cx="1814072" cy="3599498"/>
          </a:xfrm>
        </p:grpSpPr>
        <p:pic>
          <p:nvPicPr>
            <p:cNvPr id="165" name="圖片 1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636" y="1800344"/>
              <a:ext cx="1814072" cy="3599498"/>
            </a:xfrm>
            <a:prstGeom prst="rect">
              <a:avLst/>
            </a:prstGeom>
          </p:spPr>
        </p:pic>
        <p:pic>
          <p:nvPicPr>
            <p:cNvPr id="166" name="圖片 16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77793" y="4225310"/>
              <a:ext cx="415568" cy="103892"/>
            </a:xfrm>
            <a:prstGeom prst="rect">
              <a:avLst/>
            </a:prstGeom>
          </p:spPr>
        </p:pic>
        <p:pic>
          <p:nvPicPr>
            <p:cNvPr id="167" name="圖片 16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82127" y="3382020"/>
              <a:ext cx="358927" cy="118068"/>
            </a:xfrm>
            <a:prstGeom prst="rect">
              <a:avLst/>
            </a:prstGeom>
          </p:spPr>
        </p:pic>
      </p:grpSp>
      <p:pic>
        <p:nvPicPr>
          <p:cNvPr id="151" name="圖片 1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3" y="2749157"/>
            <a:ext cx="889038" cy="1764038"/>
          </a:xfrm>
          <a:prstGeom prst="rect">
            <a:avLst/>
          </a:prstGeom>
        </p:spPr>
      </p:pic>
      <p:grpSp>
        <p:nvGrpSpPr>
          <p:cNvPr id="131" name="群組 130"/>
          <p:cNvGrpSpPr/>
          <p:nvPr/>
        </p:nvGrpSpPr>
        <p:grpSpPr>
          <a:xfrm>
            <a:off x="1736008" y="2759172"/>
            <a:ext cx="883104" cy="1752265"/>
            <a:chOff x="2752907" y="1800344"/>
            <a:chExt cx="1814069" cy="3599497"/>
          </a:xfrm>
        </p:grpSpPr>
        <p:grpSp>
          <p:nvGrpSpPr>
            <p:cNvPr id="132" name="群組 131"/>
            <p:cNvGrpSpPr/>
            <p:nvPr/>
          </p:nvGrpSpPr>
          <p:grpSpPr>
            <a:xfrm>
              <a:off x="2752907" y="1800344"/>
              <a:ext cx="1814069" cy="3599497"/>
              <a:chOff x="4367857" y="0"/>
              <a:chExt cx="3456286" cy="6858000"/>
            </a:xfrm>
          </p:grpSpPr>
          <p:pic>
            <p:nvPicPr>
              <p:cNvPr id="135" name="圖片 13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137" name="圖片 13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pic>
          <p:nvPicPr>
            <p:cNvPr id="133" name="圖片 1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1752" y="4222343"/>
              <a:ext cx="439302" cy="109826"/>
            </a:xfrm>
            <a:prstGeom prst="rect">
              <a:avLst/>
            </a:prstGeom>
          </p:spPr>
        </p:pic>
      </p:grpSp>
      <p:pic>
        <p:nvPicPr>
          <p:cNvPr id="120" name="圖片 1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3037" y="2711247"/>
            <a:ext cx="963061" cy="724451"/>
          </a:xfrm>
          <a:prstGeom prst="rect">
            <a:avLst/>
          </a:prstGeom>
        </p:spPr>
      </p:pic>
      <p:pic>
        <p:nvPicPr>
          <p:cNvPr id="78" name="圖片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4354" y="847547"/>
            <a:ext cx="1762509" cy="1437546"/>
          </a:xfrm>
          <a:prstGeom prst="rect">
            <a:avLst/>
          </a:prstGeom>
        </p:spPr>
      </p:pic>
      <p:sp>
        <p:nvSpPr>
          <p:cNvPr id="8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78684" y="4547649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532541" y="4534193"/>
            <a:ext cx="1292411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561259" y="1787236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上傳照片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539860" y="3413576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輸入價錢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830554" y="2043976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相簿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30554" y="1526271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069430" y="1644788"/>
            <a:ext cx="2519325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是否選擇照片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845008" y="2635322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相片</a:t>
            </a:r>
          </a:p>
        </p:txBody>
      </p:sp>
      <p:cxnSp>
        <p:nvCxnSpPr>
          <p:cNvPr id="26" name="直線單箭頭接點 25"/>
          <p:cNvCxnSpPr/>
          <p:nvPr/>
        </p:nvCxnSpPr>
        <p:spPr>
          <a:xfrm>
            <a:off x="1130410" y="3066098"/>
            <a:ext cx="654818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3005952" y="1950480"/>
            <a:ext cx="0" cy="367293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11" idx="1"/>
          </p:cNvCxnSpPr>
          <p:nvPr/>
        </p:nvCxnSpPr>
        <p:spPr>
          <a:xfrm>
            <a:off x="2998993" y="1941125"/>
            <a:ext cx="562266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120" idx="1"/>
          </p:cNvCxnSpPr>
          <p:nvPr/>
        </p:nvCxnSpPr>
        <p:spPr>
          <a:xfrm flipV="1">
            <a:off x="2998993" y="3073473"/>
            <a:ext cx="544044" cy="459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3002129" y="4511437"/>
            <a:ext cx="537731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11" idx="3"/>
          </p:cNvCxnSpPr>
          <p:nvPr/>
        </p:nvCxnSpPr>
        <p:spPr>
          <a:xfrm>
            <a:off x="4516445" y="1941125"/>
            <a:ext cx="254417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21" idx="1"/>
          </p:cNvCxnSpPr>
          <p:nvPr/>
        </p:nvCxnSpPr>
        <p:spPr>
          <a:xfrm>
            <a:off x="6700956" y="1680160"/>
            <a:ext cx="12959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20" idx="1"/>
          </p:cNvCxnSpPr>
          <p:nvPr/>
        </p:nvCxnSpPr>
        <p:spPr>
          <a:xfrm>
            <a:off x="6700956" y="2197865"/>
            <a:ext cx="12959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6700956" y="1258432"/>
            <a:ext cx="0" cy="939432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>
            <a:stCxn id="21" idx="3"/>
          </p:cNvCxnSpPr>
          <p:nvPr/>
        </p:nvCxnSpPr>
        <p:spPr>
          <a:xfrm>
            <a:off x="7785740" y="1680160"/>
            <a:ext cx="129299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stCxn id="20" idx="3"/>
          </p:cNvCxnSpPr>
          <p:nvPr/>
        </p:nvCxnSpPr>
        <p:spPr>
          <a:xfrm flipV="1">
            <a:off x="7785740" y="2197864"/>
            <a:ext cx="129299" cy="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7915039" y="1671847"/>
            <a:ext cx="0" cy="526017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endCxn id="22" idx="1"/>
          </p:cNvCxnSpPr>
          <p:nvPr/>
        </p:nvCxnSpPr>
        <p:spPr>
          <a:xfrm>
            <a:off x="7915038" y="1950481"/>
            <a:ext cx="154392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22" idx="3"/>
          </p:cNvCxnSpPr>
          <p:nvPr/>
        </p:nvCxnSpPr>
        <p:spPr>
          <a:xfrm flipV="1">
            <a:off x="10588755" y="1950480"/>
            <a:ext cx="355217" cy="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/>
          <p:cNvSpPr txBox="1"/>
          <p:nvPr/>
        </p:nvSpPr>
        <p:spPr>
          <a:xfrm>
            <a:off x="10435789" y="1680159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</a:p>
        </p:txBody>
      </p:sp>
      <p:cxnSp>
        <p:nvCxnSpPr>
          <p:cNvPr id="115" name="直線單箭頭接點 114"/>
          <p:cNvCxnSpPr>
            <a:endCxn id="208" idx="1"/>
          </p:cNvCxnSpPr>
          <p:nvPr/>
        </p:nvCxnSpPr>
        <p:spPr>
          <a:xfrm flipV="1">
            <a:off x="3008046" y="5624907"/>
            <a:ext cx="559602" cy="756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endCxn id="252" idx="2"/>
          </p:cNvCxnSpPr>
          <p:nvPr/>
        </p:nvCxnSpPr>
        <p:spPr>
          <a:xfrm flipH="1" flipV="1">
            <a:off x="5643106" y="2168813"/>
            <a:ext cx="4218" cy="36367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endCxn id="22" idx="2"/>
          </p:cNvCxnSpPr>
          <p:nvPr/>
        </p:nvCxnSpPr>
        <p:spPr>
          <a:xfrm flipV="1">
            <a:off x="9329092" y="2256174"/>
            <a:ext cx="1" cy="2573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flipV="1">
            <a:off x="2162905" y="2513534"/>
            <a:ext cx="7166187" cy="1895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endCxn id="135" idx="0"/>
          </p:cNvCxnSpPr>
          <p:nvPr/>
        </p:nvCxnSpPr>
        <p:spPr>
          <a:xfrm flipH="1">
            <a:off x="2177560" y="2532488"/>
            <a:ext cx="1880" cy="22668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字方塊 142"/>
          <p:cNvSpPr txBox="1"/>
          <p:nvPr/>
        </p:nvSpPr>
        <p:spPr>
          <a:xfrm>
            <a:off x="9290897" y="2276040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621209" y="2203754"/>
            <a:ext cx="5795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</a:t>
            </a:r>
            <a:r>
              <a:rPr lang="zh-TW" altLang="en-US" sz="1200" dirty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消</a:t>
            </a:r>
          </a:p>
        </p:txBody>
      </p:sp>
      <p:sp>
        <p:nvSpPr>
          <p:cNvPr id="146" name="文字方塊 145"/>
          <p:cNvSpPr txBox="1"/>
          <p:nvPr/>
        </p:nvSpPr>
        <p:spPr>
          <a:xfrm>
            <a:off x="4753943" y="2772813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</a:p>
        </p:txBody>
      </p:sp>
      <p:cxnSp>
        <p:nvCxnSpPr>
          <p:cNvPr id="147" name="直線單箭頭接點 146"/>
          <p:cNvCxnSpPr>
            <a:stCxn id="120" idx="3"/>
            <a:endCxn id="146" idx="1"/>
          </p:cNvCxnSpPr>
          <p:nvPr/>
        </p:nvCxnSpPr>
        <p:spPr>
          <a:xfrm>
            <a:off x="4506098" y="3073473"/>
            <a:ext cx="247845" cy="503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字方塊 149"/>
          <p:cNvSpPr txBox="1"/>
          <p:nvPr/>
        </p:nvSpPr>
        <p:spPr>
          <a:xfrm>
            <a:off x="9896510" y="4143513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新增價錢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52" name="直線單箭頭接點 151"/>
          <p:cNvCxnSpPr>
            <a:stCxn id="146" idx="3"/>
          </p:cNvCxnSpPr>
          <p:nvPr/>
        </p:nvCxnSpPr>
        <p:spPr>
          <a:xfrm>
            <a:off x="6571657" y="3078506"/>
            <a:ext cx="342043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7792516" y="2830033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57" name="直線接點 156"/>
          <p:cNvCxnSpPr>
            <a:endCxn id="146" idx="2"/>
          </p:cNvCxnSpPr>
          <p:nvPr/>
        </p:nvCxnSpPr>
        <p:spPr>
          <a:xfrm flipV="1">
            <a:off x="5662800" y="3384199"/>
            <a:ext cx="0" cy="48167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字方塊 159"/>
          <p:cNvSpPr txBox="1"/>
          <p:nvPr/>
        </p:nvSpPr>
        <p:spPr>
          <a:xfrm>
            <a:off x="5633839" y="3435921"/>
            <a:ext cx="432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3541860" y="4722491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選擇類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別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4755263" y="4206884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</a:p>
        </p:txBody>
      </p:sp>
      <p:cxnSp>
        <p:nvCxnSpPr>
          <p:cNvPr id="174" name="直線單箭頭接點 173"/>
          <p:cNvCxnSpPr>
            <a:endCxn id="173" idx="1"/>
          </p:cNvCxnSpPr>
          <p:nvPr/>
        </p:nvCxnSpPr>
        <p:spPr>
          <a:xfrm flipV="1">
            <a:off x="3121914" y="4512577"/>
            <a:ext cx="1633349" cy="487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字方塊 176"/>
          <p:cNvSpPr txBox="1"/>
          <p:nvPr/>
        </p:nvSpPr>
        <p:spPr>
          <a:xfrm>
            <a:off x="8931029" y="5016497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新增類別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78" name="直線單箭頭接點 177"/>
          <p:cNvCxnSpPr>
            <a:stCxn id="173" idx="3"/>
          </p:cNvCxnSpPr>
          <p:nvPr/>
        </p:nvCxnSpPr>
        <p:spPr>
          <a:xfrm>
            <a:off x="6572977" y="4512577"/>
            <a:ext cx="2451955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字方塊 178"/>
          <p:cNvSpPr txBox="1"/>
          <p:nvPr/>
        </p:nvSpPr>
        <p:spPr>
          <a:xfrm>
            <a:off x="7850389" y="4241117"/>
            <a:ext cx="5964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83" name="直線接點 182"/>
          <p:cNvCxnSpPr>
            <a:stCxn id="173" idx="2"/>
          </p:cNvCxnSpPr>
          <p:nvPr/>
        </p:nvCxnSpPr>
        <p:spPr>
          <a:xfrm>
            <a:off x="5664120" y="4818270"/>
            <a:ext cx="0" cy="39440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字方塊 188"/>
          <p:cNvSpPr txBox="1"/>
          <p:nvPr/>
        </p:nvSpPr>
        <p:spPr>
          <a:xfrm>
            <a:off x="5666518" y="4893386"/>
            <a:ext cx="4690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90" name="直線接點 189"/>
          <p:cNvCxnSpPr/>
          <p:nvPr/>
        </p:nvCxnSpPr>
        <p:spPr>
          <a:xfrm flipV="1">
            <a:off x="2192070" y="6433671"/>
            <a:ext cx="3449051" cy="912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單箭頭接點 190"/>
          <p:cNvCxnSpPr>
            <a:endCxn id="10" idx="2"/>
          </p:cNvCxnSpPr>
          <p:nvPr/>
        </p:nvCxnSpPr>
        <p:spPr>
          <a:xfrm flipV="1">
            <a:off x="2178747" y="4841970"/>
            <a:ext cx="0" cy="16008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>
            <a:off x="2175922" y="5186152"/>
            <a:ext cx="3483637" cy="1903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文字方塊 215"/>
          <p:cNvSpPr txBox="1"/>
          <p:nvPr/>
        </p:nvSpPr>
        <p:spPr>
          <a:xfrm>
            <a:off x="3562402" y="5968885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選擇品名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22" name="文字方塊 221"/>
          <p:cNvSpPr txBox="1"/>
          <p:nvPr/>
        </p:nvSpPr>
        <p:spPr>
          <a:xfrm>
            <a:off x="4732264" y="5320516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</a:p>
        </p:txBody>
      </p:sp>
      <p:cxnSp>
        <p:nvCxnSpPr>
          <p:cNvPr id="223" name="直線單箭頭接點 222"/>
          <p:cNvCxnSpPr>
            <a:stCxn id="208" idx="3"/>
            <a:endCxn id="222" idx="1"/>
          </p:cNvCxnSpPr>
          <p:nvPr/>
        </p:nvCxnSpPr>
        <p:spPr>
          <a:xfrm>
            <a:off x="4511043" y="5624907"/>
            <a:ext cx="221221" cy="130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字方塊 223"/>
          <p:cNvSpPr txBox="1"/>
          <p:nvPr/>
        </p:nvSpPr>
        <p:spPr>
          <a:xfrm>
            <a:off x="7918215" y="6267289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新增類別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25" name="直線單箭頭接點 224"/>
          <p:cNvCxnSpPr>
            <a:stCxn id="222" idx="3"/>
          </p:cNvCxnSpPr>
          <p:nvPr/>
        </p:nvCxnSpPr>
        <p:spPr>
          <a:xfrm>
            <a:off x="6549978" y="5626209"/>
            <a:ext cx="143615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文字方塊 225"/>
          <p:cNvSpPr txBox="1"/>
          <p:nvPr/>
        </p:nvSpPr>
        <p:spPr>
          <a:xfrm>
            <a:off x="7053685" y="5338370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35" name="直線接點 234"/>
          <p:cNvCxnSpPr>
            <a:stCxn id="222" idx="2"/>
          </p:cNvCxnSpPr>
          <p:nvPr/>
        </p:nvCxnSpPr>
        <p:spPr>
          <a:xfrm>
            <a:off x="5641121" y="5931902"/>
            <a:ext cx="0" cy="50176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字方塊 237"/>
          <p:cNvSpPr txBox="1"/>
          <p:nvPr/>
        </p:nvSpPr>
        <p:spPr>
          <a:xfrm>
            <a:off x="5667847" y="6047236"/>
            <a:ext cx="4690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41" name="直線接點 240"/>
          <p:cNvCxnSpPr>
            <a:stCxn id="135" idx="3"/>
          </p:cNvCxnSpPr>
          <p:nvPr/>
        </p:nvCxnSpPr>
        <p:spPr>
          <a:xfrm flipV="1">
            <a:off x="2619112" y="3633678"/>
            <a:ext cx="379881" cy="1627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4817062" y="1787236"/>
            <a:ext cx="1652087" cy="381577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4833516" y="870555"/>
            <a:ext cx="1652087" cy="841808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5" name="直線接點 254"/>
          <p:cNvCxnSpPr/>
          <p:nvPr/>
        </p:nvCxnSpPr>
        <p:spPr>
          <a:xfrm>
            <a:off x="6485603" y="1258432"/>
            <a:ext cx="215353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H="1">
            <a:off x="2619112" y="3865872"/>
            <a:ext cx="304044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群組 170"/>
          <p:cNvGrpSpPr/>
          <p:nvPr/>
        </p:nvGrpSpPr>
        <p:grpSpPr>
          <a:xfrm>
            <a:off x="9992095" y="2590381"/>
            <a:ext cx="764016" cy="1515968"/>
            <a:chOff x="8702903" y="1996376"/>
            <a:chExt cx="1814071" cy="3599497"/>
          </a:xfrm>
        </p:grpSpPr>
        <p:grpSp>
          <p:nvGrpSpPr>
            <p:cNvPr id="172" name="群組 171"/>
            <p:cNvGrpSpPr/>
            <p:nvPr/>
          </p:nvGrpSpPr>
          <p:grpSpPr>
            <a:xfrm>
              <a:off x="8702903" y="1996376"/>
              <a:ext cx="1814071" cy="3599497"/>
              <a:chOff x="4367856" y="0"/>
              <a:chExt cx="3456287" cy="6858000"/>
            </a:xfrm>
          </p:grpSpPr>
          <p:pic>
            <p:nvPicPr>
              <p:cNvPr id="180" name="圖片 17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6" y="0"/>
                <a:ext cx="3456287" cy="6858000"/>
              </a:xfrm>
              <a:prstGeom prst="rect">
                <a:avLst/>
              </a:prstGeom>
            </p:spPr>
          </p:pic>
          <p:pic>
            <p:nvPicPr>
              <p:cNvPr id="181" name="圖片 180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79217" y="1640775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175" name="圖片 1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8649" y="4423111"/>
              <a:ext cx="406498" cy="101625"/>
            </a:xfrm>
            <a:prstGeom prst="rect">
              <a:avLst/>
            </a:prstGeom>
          </p:spPr>
        </p:pic>
        <p:pic>
          <p:nvPicPr>
            <p:cNvPr id="176" name="圖片 1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92983" y="3586116"/>
              <a:ext cx="325395" cy="107038"/>
            </a:xfrm>
            <a:prstGeom prst="rect">
              <a:avLst/>
            </a:prstGeom>
          </p:spPr>
        </p:pic>
      </p:grpSp>
      <p:pic>
        <p:nvPicPr>
          <p:cNvPr id="182" name="圖片 18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45396" y="4022296"/>
            <a:ext cx="944914" cy="701349"/>
          </a:xfrm>
          <a:prstGeom prst="rect">
            <a:avLst/>
          </a:prstGeom>
        </p:spPr>
      </p:pic>
      <p:grpSp>
        <p:nvGrpSpPr>
          <p:cNvPr id="197" name="群組 196"/>
          <p:cNvGrpSpPr/>
          <p:nvPr/>
        </p:nvGrpSpPr>
        <p:grpSpPr>
          <a:xfrm>
            <a:off x="9024932" y="3446596"/>
            <a:ext cx="767381" cy="1522645"/>
            <a:chOff x="8718294" y="1943653"/>
            <a:chExt cx="1996871" cy="3962210"/>
          </a:xfrm>
        </p:grpSpPr>
        <p:grpSp>
          <p:nvGrpSpPr>
            <p:cNvPr id="198" name="群組 197"/>
            <p:cNvGrpSpPr/>
            <p:nvPr/>
          </p:nvGrpSpPr>
          <p:grpSpPr>
            <a:xfrm>
              <a:off x="8718294" y="1943653"/>
              <a:ext cx="1996871" cy="3962210"/>
              <a:chOff x="6956954" y="564204"/>
              <a:chExt cx="3456287" cy="6858000"/>
            </a:xfrm>
          </p:grpSpPr>
          <p:grpSp>
            <p:nvGrpSpPr>
              <p:cNvPr id="202" name="群組 201"/>
              <p:cNvGrpSpPr/>
              <p:nvPr/>
            </p:nvGrpSpPr>
            <p:grpSpPr>
              <a:xfrm>
                <a:off x="6956954" y="564204"/>
                <a:ext cx="3456287" cy="6858000"/>
                <a:chOff x="6956954" y="564204"/>
                <a:chExt cx="3456287" cy="6858000"/>
              </a:xfrm>
            </p:grpSpPr>
            <p:pic>
              <p:nvPicPr>
                <p:cNvPr id="204" name="圖片 203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954" y="564204"/>
                  <a:ext cx="3456287" cy="6858000"/>
                </a:xfrm>
                <a:prstGeom prst="rect">
                  <a:avLst/>
                </a:prstGeom>
              </p:spPr>
            </p:pic>
            <p:pic>
              <p:nvPicPr>
                <p:cNvPr id="205" name="圖片 204"/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29020" y="2905096"/>
                  <a:ext cx="1371429" cy="200000"/>
                </a:xfrm>
                <a:prstGeom prst="rect">
                  <a:avLst/>
                </a:prstGeom>
              </p:spPr>
            </p:pic>
          </p:grpSp>
          <p:pic>
            <p:nvPicPr>
              <p:cNvPr id="203" name="圖片 202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71061" y="2210806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199" name="圖片 19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83524" y="4620221"/>
              <a:ext cx="455944" cy="113986"/>
            </a:xfrm>
            <a:prstGeom prst="rect">
              <a:avLst/>
            </a:prstGeom>
          </p:spPr>
        </p:pic>
        <p:pic>
          <p:nvPicPr>
            <p:cNvPr id="200" name="圖片 1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07263" y="3685091"/>
              <a:ext cx="395993" cy="130261"/>
            </a:xfrm>
            <a:prstGeom prst="rect">
              <a:avLst/>
            </a:prstGeom>
          </p:spPr>
        </p:pic>
      </p:grpSp>
      <p:pic>
        <p:nvPicPr>
          <p:cNvPr id="208" name="圖片 20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67648" y="5271875"/>
            <a:ext cx="943395" cy="706063"/>
          </a:xfrm>
          <a:prstGeom prst="rect">
            <a:avLst/>
          </a:prstGeom>
        </p:spPr>
      </p:pic>
      <p:grpSp>
        <p:nvGrpSpPr>
          <p:cNvPr id="221" name="群組 220"/>
          <p:cNvGrpSpPr/>
          <p:nvPr/>
        </p:nvGrpSpPr>
        <p:grpSpPr>
          <a:xfrm>
            <a:off x="7986135" y="4693506"/>
            <a:ext cx="767381" cy="1522645"/>
            <a:chOff x="8400729" y="2684066"/>
            <a:chExt cx="1599644" cy="3174029"/>
          </a:xfrm>
        </p:grpSpPr>
        <p:grpSp>
          <p:nvGrpSpPr>
            <p:cNvPr id="256" name="群組 255"/>
            <p:cNvGrpSpPr/>
            <p:nvPr/>
          </p:nvGrpSpPr>
          <p:grpSpPr>
            <a:xfrm>
              <a:off x="8400729" y="2684066"/>
              <a:ext cx="1599644" cy="3174029"/>
              <a:chOff x="9597019" y="3307405"/>
              <a:chExt cx="1599644" cy="3174029"/>
            </a:xfrm>
          </p:grpSpPr>
          <p:grpSp>
            <p:nvGrpSpPr>
              <p:cNvPr id="258" name="群組 257"/>
              <p:cNvGrpSpPr/>
              <p:nvPr/>
            </p:nvGrpSpPr>
            <p:grpSpPr>
              <a:xfrm>
                <a:off x="9597019" y="3307405"/>
                <a:ext cx="1599644" cy="3174029"/>
                <a:chOff x="6956954" y="564204"/>
                <a:chExt cx="3456287" cy="6858000"/>
              </a:xfrm>
            </p:grpSpPr>
            <p:grpSp>
              <p:nvGrpSpPr>
                <p:cNvPr id="260" name="群組 259"/>
                <p:cNvGrpSpPr/>
                <p:nvPr/>
              </p:nvGrpSpPr>
              <p:grpSpPr>
                <a:xfrm>
                  <a:off x="6956954" y="564204"/>
                  <a:ext cx="3456287" cy="6858000"/>
                  <a:chOff x="6956954" y="564204"/>
                  <a:chExt cx="3456287" cy="6858000"/>
                </a:xfrm>
              </p:grpSpPr>
              <p:pic>
                <p:nvPicPr>
                  <p:cNvPr id="262" name="圖片 261"/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56954" y="564204"/>
                    <a:ext cx="3456287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263" name="圖片 262"/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8529020" y="2905096"/>
                    <a:ext cx="1371429" cy="20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1" name="圖片 260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71061" y="2210806"/>
                  <a:ext cx="1390476" cy="523810"/>
                </a:xfrm>
                <a:prstGeom prst="rect">
                  <a:avLst/>
                </a:prstGeom>
              </p:spPr>
            </p:pic>
          </p:grpSp>
          <p:pic>
            <p:nvPicPr>
              <p:cNvPr id="259" name="圖片 258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26985" y="4552238"/>
                <a:ext cx="265618" cy="92564"/>
              </a:xfrm>
              <a:prstGeom prst="rect">
                <a:avLst/>
              </a:prstGeom>
            </p:spPr>
          </p:pic>
        </p:grpSp>
        <p:pic>
          <p:nvPicPr>
            <p:cNvPr id="257" name="圖片 2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54713" y="4824771"/>
              <a:ext cx="374563" cy="93641"/>
            </a:xfrm>
            <a:prstGeom prst="rect">
              <a:avLst/>
            </a:prstGeom>
          </p:spPr>
        </p:pic>
      </p:grpSp>
      <p:sp>
        <p:nvSpPr>
          <p:cNvPr id="101" name="橢圓 100"/>
          <p:cNvSpPr/>
          <p:nvPr/>
        </p:nvSpPr>
        <p:spPr>
          <a:xfrm>
            <a:off x="991054" y="3010743"/>
            <a:ext cx="103753" cy="103753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>
            <a:off x="1250933" y="2829324"/>
            <a:ext cx="559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5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圖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701" y="2170045"/>
            <a:ext cx="1354511" cy="9239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778" y="3602694"/>
            <a:ext cx="1354511" cy="923910"/>
          </a:xfrm>
          <a:prstGeom prst="rect">
            <a:avLst/>
          </a:prstGeom>
        </p:spPr>
      </p:pic>
      <p:pic>
        <p:nvPicPr>
          <p:cNvPr id="96" name="圖片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294" y="4989113"/>
            <a:ext cx="1358755" cy="1047462"/>
          </a:xfrm>
          <a:prstGeom prst="rect">
            <a:avLst/>
          </a:prstGeom>
        </p:spPr>
      </p:pic>
      <p:grpSp>
        <p:nvGrpSpPr>
          <p:cNvPr id="84" name="群組 83"/>
          <p:cNvGrpSpPr/>
          <p:nvPr/>
        </p:nvGrpSpPr>
        <p:grpSpPr>
          <a:xfrm>
            <a:off x="2025716" y="3076043"/>
            <a:ext cx="883104" cy="1752265"/>
            <a:chOff x="2752907" y="1800344"/>
            <a:chExt cx="1814069" cy="3599497"/>
          </a:xfrm>
        </p:grpSpPr>
        <p:grpSp>
          <p:nvGrpSpPr>
            <p:cNvPr id="85" name="群組 84"/>
            <p:cNvGrpSpPr/>
            <p:nvPr/>
          </p:nvGrpSpPr>
          <p:grpSpPr>
            <a:xfrm>
              <a:off x="2752907" y="1800344"/>
              <a:ext cx="1814069" cy="3599497"/>
              <a:chOff x="4367857" y="0"/>
              <a:chExt cx="3456286" cy="6858000"/>
            </a:xfrm>
          </p:grpSpPr>
          <p:pic>
            <p:nvPicPr>
              <p:cNvPr id="87" name="圖片 8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88" name="圖片 8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pic>
          <p:nvPicPr>
            <p:cNvPr id="86" name="圖片 8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01752" y="4222343"/>
              <a:ext cx="439302" cy="109826"/>
            </a:xfrm>
            <a:prstGeom prst="rect">
              <a:avLst/>
            </a:prstGeom>
          </p:spPr>
        </p:pic>
      </p:grpSp>
      <p:sp>
        <p:nvSpPr>
          <p:cNvPr id="12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407867" y="1264670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是否上傳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828224" y="1996701"/>
            <a:ext cx="125806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新增付款方式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3910626" y="1561916"/>
            <a:ext cx="0" cy="4168505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3917586" y="1561916"/>
            <a:ext cx="1182535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3901325" y="2713325"/>
            <a:ext cx="1204376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19" idx="1"/>
          </p:cNvCxnSpPr>
          <p:nvPr/>
        </p:nvCxnSpPr>
        <p:spPr>
          <a:xfrm>
            <a:off x="6467028" y="1570363"/>
            <a:ext cx="940839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9295745" y="1328877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903667" y="5730421"/>
            <a:ext cx="1196454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endCxn id="19" idx="2"/>
          </p:cNvCxnSpPr>
          <p:nvPr/>
        </p:nvCxnSpPr>
        <p:spPr>
          <a:xfrm flipV="1">
            <a:off x="8316724" y="1876056"/>
            <a:ext cx="0" cy="165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8282838" y="1842015"/>
            <a:ext cx="455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412133" y="2407632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</a:p>
        </p:txBody>
      </p:sp>
      <p:cxnSp>
        <p:nvCxnSpPr>
          <p:cNvPr id="49" name="直線單箭頭接點 48"/>
          <p:cNvCxnSpPr>
            <a:endCxn id="48" idx="1"/>
          </p:cNvCxnSpPr>
          <p:nvPr/>
        </p:nvCxnSpPr>
        <p:spPr>
          <a:xfrm>
            <a:off x="6467028" y="2713325"/>
            <a:ext cx="945105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9976064" y="2559436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新增價錢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51" name="直線單箭頭接點 50"/>
          <p:cNvCxnSpPr>
            <a:stCxn id="48" idx="3"/>
            <a:endCxn id="50" idx="1"/>
          </p:cNvCxnSpPr>
          <p:nvPr/>
        </p:nvCxnSpPr>
        <p:spPr>
          <a:xfrm>
            <a:off x="9229847" y="2713325"/>
            <a:ext cx="74621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9295745" y="2457712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53" name="直線接點 52"/>
          <p:cNvCxnSpPr>
            <a:endCxn id="48" idx="2"/>
          </p:cNvCxnSpPr>
          <p:nvPr/>
        </p:nvCxnSpPr>
        <p:spPr>
          <a:xfrm flipV="1">
            <a:off x="8320990" y="3019018"/>
            <a:ext cx="0" cy="48467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8285522" y="3044547"/>
            <a:ext cx="432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299614" y="4532461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輸入備註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412133" y="3922095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</a:p>
        </p:txBody>
      </p:sp>
      <p:cxnSp>
        <p:nvCxnSpPr>
          <p:cNvPr id="59" name="直線單箭頭接點 58"/>
          <p:cNvCxnSpPr>
            <a:endCxn id="58" idx="1"/>
          </p:cNvCxnSpPr>
          <p:nvPr/>
        </p:nvCxnSpPr>
        <p:spPr>
          <a:xfrm>
            <a:off x="6453289" y="4227788"/>
            <a:ext cx="958844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9975806" y="4073899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新增備註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1" name="直線單箭頭接點 60"/>
          <p:cNvCxnSpPr>
            <a:stCxn id="58" idx="3"/>
            <a:endCxn id="60" idx="1"/>
          </p:cNvCxnSpPr>
          <p:nvPr/>
        </p:nvCxnSpPr>
        <p:spPr>
          <a:xfrm>
            <a:off x="9229847" y="4227788"/>
            <a:ext cx="74595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9295745" y="3984507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3" name="直線接點 62"/>
          <p:cNvCxnSpPr>
            <a:stCxn id="58" idx="2"/>
          </p:cNvCxnSpPr>
          <p:nvPr/>
        </p:nvCxnSpPr>
        <p:spPr>
          <a:xfrm>
            <a:off x="8320990" y="4533481"/>
            <a:ext cx="0" cy="3749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8301414" y="4570431"/>
            <a:ext cx="4690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5" name="直線接點 64"/>
          <p:cNvCxnSpPr/>
          <p:nvPr/>
        </p:nvCxnSpPr>
        <p:spPr>
          <a:xfrm flipV="1">
            <a:off x="2465057" y="6401824"/>
            <a:ext cx="5851667" cy="154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91" idx="2"/>
          </p:cNvCxnSpPr>
          <p:nvPr/>
        </p:nvCxnSpPr>
        <p:spPr>
          <a:xfrm flipV="1">
            <a:off x="2468455" y="5158841"/>
            <a:ext cx="0" cy="125120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5297043" y="6037641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選擇週期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837577" y="6202531"/>
            <a:ext cx="1248153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新增週期性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9295745" y="5479587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258461" y="5978103"/>
            <a:ext cx="4690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7" name="直線接點 76"/>
          <p:cNvCxnSpPr>
            <a:stCxn id="87" idx="3"/>
          </p:cNvCxnSpPr>
          <p:nvPr/>
        </p:nvCxnSpPr>
        <p:spPr>
          <a:xfrm flipV="1">
            <a:off x="2908820" y="3948047"/>
            <a:ext cx="1008766" cy="412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5297043" y="3101909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輸入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日期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105102" y="1655793"/>
            <a:ext cx="136192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選擇付款方式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03" name="直線單箭頭接點 102"/>
          <p:cNvCxnSpPr>
            <a:stCxn id="19" idx="3"/>
          </p:cNvCxnSpPr>
          <p:nvPr/>
        </p:nvCxnSpPr>
        <p:spPr>
          <a:xfrm>
            <a:off x="9225581" y="1570363"/>
            <a:ext cx="847983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V="1">
            <a:off x="2465057" y="2041364"/>
            <a:ext cx="5851667" cy="154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87" idx="0"/>
          </p:cNvCxnSpPr>
          <p:nvPr/>
        </p:nvCxnSpPr>
        <p:spPr>
          <a:xfrm>
            <a:off x="2467268" y="2056488"/>
            <a:ext cx="0" cy="101955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圖片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91" y="3066028"/>
            <a:ext cx="889038" cy="1764038"/>
          </a:xfrm>
          <a:prstGeom prst="rect">
            <a:avLst/>
          </a:prstGeom>
        </p:spPr>
      </p:pic>
      <p:sp>
        <p:nvSpPr>
          <p:cNvPr id="89" name="文字方塊 88"/>
          <p:cNvSpPr txBox="1"/>
          <p:nvPr/>
        </p:nvSpPr>
        <p:spPr>
          <a:xfrm>
            <a:off x="668392" y="4864520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1822249" y="4851064"/>
            <a:ext cx="1292411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93" name="圖片 9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5701" y="629642"/>
            <a:ext cx="1361327" cy="1022055"/>
          </a:xfrm>
          <a:prstGeom prst="rect">
            <a:avLst/>
          </a:prstGeom>
        </p:spPr>
      </p:pic>
      <p:cxnSp>
        <p:nvCxnSpPr>
          <p:cNvPr id="105" name="直線單箭頭接點 104"/>
          <p:cNvCxnSpPr/>
          <p:nvPr/>
        </p:nvCxnSpPr>
        <p:spPr>
          <a:xfrm flipH="1">
            <a:off x="2908823" y="3494299"/>
            <a:ext cx="5407901" cy="93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>
            <a:off x="3917586" y="4232457"/>
            <a:ext cx="1172949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flipH="1">
            <a:off x="3122323" y="4898253"/>
            <a:ext cx="5194401" cy="102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群組 135"/>
          <p:cNvGrpSpPr/>
          <p:nvPr/>
        </p:nvGrpSpPr>
        <p:grpSpPr>
          <a:xfrm>
            <a:off x="10073564" y="455660"/>
            <a:ext cx="767381" cy="1522645"/>
            <a:chOff x="7891318" y="1712363"/>
            <a:chExt cx="1599644" cy="3174029"/>
          </a:xfrm>
        </p:grpSpPr>
        <p:grpSp>
          <p:nvGrpSpPr>
            <p:cNvPr id="137" name="群組 136"/>
            <p:cNvGrpSpPr/>
            <p:nvPr/>
          </p:nvGrpSpPr>
          <p:grpSpPr>
            <a:xfrm>
              <a:off x="7891318" y="1712363"/>
              <a:ext cx="1599644" cy="3174029"/>
              <a:chOff x="9597019" y="3307405"/>
              <a:chExt cx="1599644" cy="3174029"/>
            </a:xfrm>
          </p:grpSpPr>
          <p:grpSp>
            <p:nvGrpSpPr>
              <p:cNvPr id="139" name="群組 138"/>
              <p:cNvGrpSpPr/>
              <p:nvPr/>
            </p:nvGrpSpPr>
            <p:grpSpPr>
              <a:xfrm>
                <a:off x="9597019" y="3307405"/>
                <a:ext cx="1599644" cy="3174029"/>
                <a:chOff x="6956954" y="564204"/>
                <a:chExt cx="3456287" cy="6858000"/>
              </a:xfrm>
            </p:grpSpPr>
            <p:grpSp>
              <p:nvGrpSpPr>
                <p:cNvPr id="141" name="群組 140"/>
                <p:cNvGrpSpPr/>
                <p:nvPr/>
              </p:nvGrpSpPr>
              <p:grpSpPr>
                <a:xfrm>
                  <a:off x="6956954" y="564204"/>
                  <a:ext cx="3456287" cy="6858000"/>
                  <a:chOff x="6956954" y="564204"/>
                  <a:chExt cx="3456287" cy="6858000"/>
                </a:xfrm>
              </p:grpSpPr>
              <p:pic>
                <p:nvPicPr>
                  <p:cNvPr id="143" name="圖片 142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56954" y="564204"/>
                    <a:ext cx="3456287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144" name="圖片 143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8529018" y="2905097"/>
                    <a:ext cx="1371429" cy="20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2" name="圖片 141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71061" y="2210806"/>
                  <a:ext cx="1390476" cy="523810"/>
                </a:xfrm>
                <a:prstGeom prst="rect">
                  <a:avLst/>
                </a:prstGeom>
              </p:spPr>
            </p:pic>
          </p:grpSp>
          <p:pic>
            <p:nvPicPr>
              <p:cNvPr id="140" name="圖片 139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26985" y="4552238"/>
                <a:ext cx="265618" cy="92564"/>
              </a:xfrm>
              <a:prstGeom prst="rect">
                <a:avLst/>
              </a:prstGeom>
            </p:spPr>
          </p:pic>
        </p:grpSp>
        <p:pic>
          <p:nvPicPr>
            <p:cNvPr id="138" name="圖片 1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9519" y="3857140"/>
              <a:ext cx="374563" cy="93641"/>
            </a:xfrm>
            <a:prstGeom prst="rect">
              <a:avLst/>
            </a:prstGeom>
          </p:spPr>
        </p:pic>
      </p:grpSp>
      <p:grpSp>
        <p:nvGrpSpPr>
          <p:cNvPr id="155" name="群組 154"/>
          <p:cNvGrpSpPr/>
          <p:nvPr/>
        </p:nvGrpSpPr>
        <p:grpSpPr>
          <a:xfrm>
            <a:off x="10067487" y="4643674"/>
            <a:ext cx="767381" cy="1522645"/>
            <a:chOff x="9597019" y="3307405"/>
            <a:chExt cx="1599644" cy="3174029"/>
          </a:xfrm>
        </p:grpSpPr>
        <p:grpSp>
          <p:nvGrpSpPr>
            <p:cNvPr id="156" name="群組 155"/>
            <p:cNvGrpSpPr/>
            <p:nvPr/>
          </p:nvGrpSpPr>
          <p:grpSpPr>
            <a:xfrm>
              <a:off x="9597019" y="3307405"/>
              <a:ext cx="1599644" cy="3174029"/>
              <a:chOff x="6956954" y="564204"/>
              <a:chExt cx="3456287" cy="6858000"/>
            </a:xfrm>
          </p:grpSpPr>
          <p:grpSp>
            <p:nvGrpSpPr>
              <p:cNvPr id="158" name="群組 157"/>
              <p:cNvGrpSpPr/>
              <p:nvPr/>
            </p:nvGrpSpPr>
            <p:grpSpPr>
              <a:xfrm>
                <a:off x="6956954" y="564204"/>
                <a:ext cx="3456287" cy="6858000"/>
                <a:chOff x="6956954" y="564204"/>
                <a:chExt cx="3456287" cy="6858000"/>
              </a:xfrm>
            </p:grpSpPr>
            <p:pic>
              <p:nvPicPr>
                <p:cNvPr id="160" name="圖片 159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954" y="564204"/>
                  <a:ext cx="3456287" cy="6858000"/>
                </a:xfrm>
                <a:prstGeom prst="rect">
                  <a:avLst/>
                </a:prstGeom>
              </p:spPr>
            </p:pic>
            <p:pic>
              <p:nvPicPr>
                <p:cNvPr id="161" name="圖片 160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29020" y="2905096"/>
                  <a:ext cx="1371429" cy="200000"/>
                </a:xfrm>
                <a:prstGeom prst="rect">
                  <a:avLst/>
                </a:prstGeom>
              </p:spPr>
            </p:pic>
          </p:grpSp>
          <p:pic>
            <p:nvPicPr>
              <p:cNvPr id="159" name="圖片 158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71061" y="2210806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157" name="圖片 15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426985" y="4552238"/>
              <a:ext cx="265618" cy="92564"/>
            </a:xfrm>
            <a:prstGeom prst="rect">
              <a:avLst/>
            </a:prstGeom>
          </p:spPr>
        </p:pic>
      </p:grpSp>
      <p:sp>
        <p:nvSpPr>
          <p:cNvPr id="166" name="文字方塊 165"/>
          <p:cNvSpPr txBox="1"/>
          <p:nvPr/>
        </p:nvSpPr>
        <p:spPr>
          <a:xfrm>
            <a:off x="7394128" y="5415343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是否上傳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7" name="直線單箭頭接點 166"/>
          <p:cNvCxnSpPr/>
          <p:nvPr/>
        </p:nvCxnSpPr>
        <p:spPr>
          <a:xfrm>
            <a:off x="6453289" y="5730764"/>
            <a:ext cx="940839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>
            <a:endCxn id="166" idx="2"/>
          </p:cNvCxnSpPr>
          <p:nvPr/>
        </p:nvCxnSpPr>
        <p:spPr>
          <a:xfrm flipV="1">
            <a:off x="8302985" y="6026729"/>
            <a:ext cx="0" cy="36604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>
            <a:stCxn id="166" idx="3"/>
          </p:cNvCxnSpPr>
          <p:nvPr/>
        </p:nvCxnSpPr>
        <p:spPr>
          <a:xfrm>
            <a:off x="9211842" y="5721036"/>
            <a:ext cx="847983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1455428" y="3382629"/>
            <a:ext cx="617157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/>
          <p:cNvSpPr/>
          <p:nvPr/>
        </p:nvSpPr>
        <p:spPr>
          <a:xfrm>
            <a:off x="1284378" y="3327274"/>
            <a:ext cx="97786" cy="103753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>
            <a:off x="1543771" y="3145855"/>
            <a:ext cx="527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0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065379" y="4973888"/>
            <a:ext cx="1736643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新增好的帳務頁面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35605" y="3238635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是否儲存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" name="直線單箭頭接點 6"/>
          <p:cNvCxnSpPr>
            <a:stCxn id="23" idx="3"/>
            <a:endCxn id="6" idx="1"/>
          </p:cNvCxnSpPr>
          <p:nvPr/>
        </p:nvCxnSpPr>
        <p:spPr>
          <a:xfrm>
            <a:off x="5624708" y="3544328"/>
            <a:ext cx="1110897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3"/>
            <a:endCxn id="32" idx="1"/>
          </p:cNvCxnSpPr>
          <p:nvPr/>
        </p:nvCxnSpPr>
        <p:spPr>
          <a:xfrm flipV="1">
            <a:off x="8553319" y="3544327"/>
            <a:ext cx="1021506" cy="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756991" y="3259679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404677" y="4973887"/>
            <a:ext cx="1736643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務列表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增加</a:t>
            </a:r>
          </a:p>
        </p:txBody>
      </p:sp>
      <p:cxnSp>
        <p:nvCxnSpPr>
          <p:cNvPr id="16" name="直線接點 15"/>
          <p:cNvCxnSpPr>
            <a:endCxn id="6" idx="2"/>
          </p:cNvCxnSpPr>
          <p:nvPr/>
        </p:nvCxnSpPr>
        <p:spPr>
          <a:xfrm flipV="1">
            <a:off x="7644462" y="3850021"/>
            <a:ext cx="0" cy="195074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608250" y="3880457"/>
            <a:ext cx="432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13489" y="4973887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1" name="直線單箭頭接點 20"/>
          <p:cNvCxnSpPr>
            <a:stCxn id="19" idx="3"/>
            <a:endCxn id="23" idx="1"/>
          </p:cNvCxnSpPr>
          <p:nvPr/>
        </p:nvCxnSpPr>
        <p:spPr>
          <a:xfrm>
            <a:off x="2568863" y="3544328"/>
            <a:ext cx="1659496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870689" y="5787703"/>
            <a:ext cx="5773773" cy="74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2508978" y="3590786"/>
            <a:ext cx="173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-1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流程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8" name="直線單箭頭接點 7"/>
          <p:cNvCxnSpPr>
            <a:endCxn id="20" idx="2"/>
          </p:cNvCxnSpPr>
          <p:nvPr/>
        </p:nvCxnSpPr>
        <p:spPr>
          <a:xfrm flipV="1">
            <a:off x="1870689" y="5281664"/>
            <a:ext cx="0" cy="50603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15" y="2159004"/>
            <a:ext cx="1396348" cy="2770648"/>
          </a:xfrm>
          <a:prstGeom prst="rect">
            <a:avLst/>
          </a:prstGeom>
        </p:spPr>
      </p:pic>
      <p:grpSp>
        <p:nvGrpSpPr>
          <p:cNvPr id="22" name="群組 21"/>
          <p:cNvGrpSpPr/>
          <p:nvPr/>
        </p:nvGrpSpPr>
        <p:grpSpPr>
          <a:xfrm>
            <a:off x="4228359" y="2159003"/>
            <a:ext cx="1396349" cy="2770649"/>
            <a:chOff x="1406330" y="2046552"/>
            <a:chExt cx="1599644" cy="3174029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330" y="2046552"/>
              <a:ext cx="1599644" cy="3174029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3916" y="3129967"/>
              <a:ext cx="634727" cy="92564"/>
            </a:xfrm>
            <a:prstGeom prst="rect">
              <a:avLst/>
            </a:prstGeom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7091" y="2808635"/>
              <a:ext cx="643542" cy="242430"/>
            </a:xfrm>
            <a:prstGeom prst="rect">
              <a:avLst/>
            </a:prstGeom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6296" y="3291385"/>
              <a:ext cx="265618" cy="92564"/>
            </a:xfrm>
            <a:prstGeom prst="rect">
              <a:avLst/>
            </a:prstGeom>
          </p:spPr>
        </p:pic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25" y="2159002"/>
            <a:ext cx="1396348" cy="27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682" y="2511104"/>
            <a:ext cx="2149473" cy="1794847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9" y="2023203"/>
            <a:ext cx="1466165" cy="2770649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689" y="2540992"/>
            <a:ext cx="2094530" cy="1755071"/>
          </a:xfrm>
          <a:prstGeom prst="rect">
            <a:avLst/>
          </a:prstGeom>
        </p:spPr>
      </p:pic>
      <p:sp>
        <p:nvSpPr>
          <p:cNvPr id="4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3.2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刪除帳務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03627" y="4846466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73967" y="4314169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是否刪除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" name="直線單箭頭接點 6"/>
          <p:cNvCxnSpPr>
            <a:stCxn id="21" idx="3"/>
            <a:endCxn id="30" idx="1"/>
          </p:cNvCxnSpPr>
          <p:nvPr/>
        </p:nvCxnSpPr>
        <p:spPr>
          <a:xfrm>
            <a:off x="5595155" y="3408528"/>
            <a:ext cx="800534" cy="1000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9414066" y="4846466"/>
            <a:ext cx="1736643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務列表減少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8490219" y="3961497"/>
            <a:ext cx="1088620" cy="1000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799904" y="3708916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1960827" y="5683503"/>
            <a:ext cx="552199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endCxn id="6" idx="2"/>
          </p:cNvCxnSpPr>
          <p:nvPr/>
        </p:nvCxnSpPr>
        <p:spPr>
          <a:xfrm flipV="1">
            <a:off x="7482824" y="4925555"/>
            <a:ext cx="0" cy="75794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822592" y="4355916"/>
            <a:ext cx="1395652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選擇刪除項目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2553356" y="2526924"/>
            <a:ext cx="949499" cy="29364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482824" y="4933617"/>
            <a:ext cx="432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8" name="直線單箭頭接點 7"/>
          <p:cNvCxnSpPr>
            <a:endCxn id="5" idx="2"/>
          </p:cNvCxnSpPr>
          <p:nvPr/>
        </p:nvCxnSpPr>
        <p:spPr>
          <a:xfrm flipV="1">
            <a:off x="1960827" y="5154243"/>
            <a:ext cx="0" cy="52926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圖片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839" y="2023203"/>
            <a:ext cx="1396348" cy="2770649"/>
          </a:xfrm>
          <a:prstGeom prst="rect">
            <a:avLst/>
          </a:prstGeom>
        </p:spPr>
      </p:pic>
      <p:sp>
        <p:nvSpPr>
          <p:cNvPr id="25" name="橢圓 24"/>
          <p:cNvSpPr/>
          <p:nvPr/>
        </p:nvSpPr>
        <p:spPr>
          <a:xfrm>
            <a:off x="2342994" y="2440983"/>
            <a:ext cx="162497" cy="16249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552093" y="3875552"/>
            <a:ext cx="197666" cy="197666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7941912" y="3847416"/>
            <a:ext cx="510230" cy="27269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3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錯誤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示範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不想刪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QQ</a:t>
            </a:r>
          </a:p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懶得刪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Q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Q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96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群組 169"/>
          <p:cNvGrpSpPr/>
          <p:nvPr/>
        </p:nvGrpSpPr>
        <p:grpSpPr>
          <a:xfrm>
            <a:off x="2752907" y="1800344"/>
            <a:ext cx="1814069" cy="3599497"/>
            <a:chOff x="2752907" y="1800344"/>
            <a:chExt cx="1814069" cy="3599497"/>
          </a:xfrm>
        </p:grpSpPr>
        <p:grpSp>
          <p:nvGrpSpPr>
            <p:cNvPr id="18" name="群組 17"/>
            <p:cNvGrpSpPr/>
            <p:nvPr/>
          </p:nvGrpSpPr>
          <p:grpSpPr>
            <a:xfrm>
              <a:off x="2752907" y="1800344"/>
              <a:ext cx="1814069" cy="3599497"/>
              <a:chOff x="4367857" y="0"/>
              <a:chExt cx="3456286" cy="6858000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pic>
          <p:nvPicPr>
            <p:cNvPr id="180" name="圖片 17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1752" y="4222343"/>
              <a:ext cx="439302" cy="109826"/>
            </a:xfrm>
            <a:prstGeom prst="rect">
              <a:avLst/>
            </a:prstGeom>
          </p:spPr>
        </p:pic>
      </p:grpSp>
      <p:grpSp>
        <p:nvGrpSpPr>
          <p:cNvPr id="169" name="群組 168"/>
          <p:cNvGrpSpPr/>
          <p:nvPr/>
        </p:nvGrpSpPr>
        <p:grpSpPr>
          <a:xfrm>
            <a:off x="9906636" y="1800344"/>
            <a:ext cx="1814072" cy="3599498"/>
            <a:chOff x="9906636" y="1800344"/>
            <a:chExt cx="1814072" cy="3599498"/>
          </a:xfrm>
        </p:grpSpPr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636" y="1800344"/>
              <a:ext cx="1814072" cy="3599498"/>
            </a:xfrm>
            <a:prstGeom prst="rect">
              <a:avLst/>
            </a:prstGeom>
          </p:spPr>
        </p:pic>
        <p:pic>
          <p:nvPicPr>
            <p:cNvPr id="181" name="圖片 18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77793" y="4225310"/>
              <a:ext cx="415568" cy="103892"/>
            </a:xfrm>
            <a:prstGeom prst="rect">
              <a:avLst/>
            </a:prstGeom>
          </p:spPr>
        </p:pic>
        <p:pic>
          <p:nvPicPr>
            <p:cNvPr id="184" name="圖片 18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882127" y="3382020"/>
              <a:ext cx="358927" cy="118068"/>
            </a:xfrm>
            <a:prstGeom prst="rect">
              <a:avLst/>
            </a:prstGeom>
          </p:spPr>
        </p:pic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1321" y="356003"/>
            <a:ext cx="9875520" cy="1356360"/>
          </a:xfrm>
        </p:spPr>
        <p:txBody>
          <a:bodyPr/>
          <a:lstStyle/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上傳照片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755623" y="2026173"/>
            <a:ext cx="794058" cy="1575579"/>
            <a:chOff x="4367857" y="0"/>
            <a:chExt cx="3456286" cy="6858000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57" y="0"/>
              <a:ext cx="3456286" cy="6858000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9991" y="3018152"/>
              <a:ext cx="466667" cy="228571"/>
            </a:xfrm>
            <a:prstGeom prst="rect">
              <a:avLst/>
            </a:prstGeom>
          </p:spPr>
        </p:pic>
      </p:grpSp>
      <p:pic>
        <p:nvPicPr>
          <p:cNvPr id="26" name="圖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6" y="1800344"/>
            <a:ext cx="2117364" cy="4201298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991030" y="6108679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1812128" y="2404209"/>
            <a:ext cx="285418" cy="285418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2391640" y="2406074"/>
            <a:ext cx="55946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3117723" y="2648308"/>
            <a:ext cx="285418" cy="285418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2363" y="2067148"/>
            <a:ext cx="1831269" cy="1493628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5653052" y="2003309"/>
            <a:ext cx="1980163" cy="16231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4763856" y="2790173"/>
            <a:ext cx="785825" cy="6753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右箭號 45"/>
          <p:cNvSpPr/>
          <p:nvPr/>
        </p:nvSpPr>
        <p:spPr>
          <a:xfrm>
            <a:off x="5466631" y="3031418"/>
            <a:ext cx="294916" cy="12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3867058" y="2759403"/>
            <a:ext cx="54146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806106" y="2118021"/>
            <a:ext cx="1660248" cy="35916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5812724" y="2547515"/>
            <a:ext cx="1660248" cy="35038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799764" y="3054697"/>
            <a:ext cx="1660248" cy="36481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6606429" y="3600092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Click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461430" y="2382989"/>
            <a:ext cx="7970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拍</a:t>
            </a:r>
            <a:r>
              <a:rPr lang="zh-TW" altLang="en-US" sz="1200" dirty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攝</a:t>
            </a:r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相片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9544271" y="3035789"/>
            <a:ext cx="7970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</a:t>
            </a:r>
            <a:r>
              <a:rPr lang="zh-TW" altLang="en-US" sz="1200" dirty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擇</a:t>
            </a:r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相片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8609620" y="3606912"/>
            <a:ext cx="1172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退出相機</a:t>
            </a:r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</a:t>
            </a:r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相簿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91" name="直線單箭頭接點 90"/>
          <p:cNvCxnSpPr>
            <a:stCxn id="29" idx="6"/>
            <a:endCxn id="33" idx="2"/>
          </p:cNvCxnSpPr>
          <p:nvPr/>
        </p:nvCxnSpPr>
        <p:spPr>
          <a:xfrm>
            <a:off x="2097546" y="2546918"/>
            <a:ext cx="1020177" cy="24409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33" idx="5"/>
            <a:endCxn id="45" idx="1"/>
          </p:cNvCxnSpPr>
          <p:nvPr/>
        </p:nvCxnSpPr>
        <p:spPr>
          <a:xfrm>
            <a:off x="3361343" y="2891928"/>
            <a:ext cx="1402513" cy="2359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49" idx="3"/>
            <a:endCxn id="53" idx="1"/>
          </p:cNvCxnSpPr>
          <p:nvPr/>
        </p:nvCxnSpPr>
        <p:spPr>
          <a:xfrm>
            <a:off x="7466354" y="2297603"/>
            <a:ext cx="356034" cy="33633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54" idx="3"/>
            <a:endCxn id="58" idx="1"/>
          </p:cNvCxnSpPr>
          <p:nvPr/>
        </p:nvCxnSpPr>
        <p:spPr>
          <a:xfrm>
            <a:off x="7472972" y="2722709"/>
            <a:ext cx="347713" cy="36642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/>
          <p:nvPr/>
        </p:nvCxnSpPr>
        <p:spPr>
          <a:xfrm flipH="1">
            <a:off x="4381740" y="3971118"/>
            <a:ext cx="425271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>
            <a:stCxn id="60" idx="2"/>
          </p:cNvCxnSpPr>
          <p:nvPr/>
        </p:nvCxnSpPr>
        <p:spPr>
          <a:xfrm>
            <a:off x="6629888" y="3419509"/>
            <a:ext cx="0" cy="5516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>
            <a:stCxn id="53" idx="3"/>
            <a:endCxn id="70" idx="1"/>
          </p:cNvCxnSpPr>
          <p:nvPr/>
        </p:nvCxnSpPr>
        <p:spPr>
          <a:xfrm>
            <a:off x="9456635" y="2633934"/>
            <a:ext cx="769812" cy="15762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>
            <a:stCxn id="58" idx="3"/>
          </p:cNvCxnSpPr>
          <p:nvPr/>
        </p:nvCxnSpPr>
        <p:spPr>
          <a:xfrm flipV="1">
            <a:off x="9454932" y="2933726"/>
            <a:ext cx="771515" cy="15541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0226447" y="2580456"/>
            <a:ext cx="376851" cy="422204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7822388" y="2480045"/>
            <a:ext cx="1634247" cy="307777"/>
          </a:xfrm>
          <a:prstGeom prst="rect">
            <a:avLst/>
          </a:prstGeom>
          <a:solidFill>
            <a:srgbClr val="EBCC9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進入手機內建相機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820685" y="2935248"/>
            <a:ext cx="1634247" cy="307777"/>
          </a:xfrm>
          <a:prstGeom prst="rect">
            <a:avLst/>
          </a:prstGeom>
          <a:solidFill>
            <a:srgbClr val="E7CB9B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進入手機內建相簿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7757528" y="2382989"/>
            <a:ext cx="1786731" cy="9557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6" name="直線接點 175"/>
          <p:cNvCxnSpPr>
            <a:stCxn id="172" idx="2"/>
          </p:cNvCxnSpPr>
          <p:nvPr/>
        </p:nvCxnSpPr>
        <p:spPr>
          <a:xfrm flipH="1">
            <a:off x="8634454" y="3338723"/>
            <a:ext cx="16440" cy="6323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/>
          <p:cNvGrpSpPr/>
          <p:nvPr/>
        </p:nvGrpSpPr>
        <p:grpSpPr>
          <a:xfrm>
            <a:off x="1751773" y="1996376"/>
            <a:ext cx="1814069" cy="3599497"/>
            <a:chOff x="1751773" y="1996376"/>
            <a:chExt cx="1814069" cy="3599497"/>
          </a:xfrm>
        </p:grpSpPr>
        <p:grpSp>
          <p:nvGrpSpPr>
            <p:cNvPr id="20" name="群組 19"/>
            <p:cNvGrpSpPr/>
            <p:nvPr/>
          </p:nvGrpSpPr>
          <p:grpSpPr>
            <a:xfrm>
              <a:off x="1751773" y="1996376"/>
              <a:ext cx="1814069" cy="3599497"/>
              <a:chOff x="4367857" y="0"/>
              <a:chExt cx="3456286" cy="6858000"/>
            </a:xfrm>
          </p:grpSpPr>
          <p:pic>
            <p:nvPicPr>
              <p:cNvPr id="21" name="圖片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22" name="圖片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3935" y="4420786"/>
              <a:ext cx="452012" cy="113003"/>
            </a:xfrm>
            <a:prstGeom prst="rect">
              <a:avLst/>
            </a:prstGeom>
          </p:spPr>
        </p:pic>
      </p:grpSp>
      <p:grpSp>
        <p:nvGrpSpPr>
          <p:cNvPr id="39" name="群組 38"/>
          <p:cNvGrpSpPr/>
          <p:nvPr/>
        </p:nvGrpSpPr>
        <p:grpSpPr>
          <a:xfrm>
            <a:off x="8702903" y="1996376"/>
            <a:ext cx="1814071" cy="3599497"/>
            <a:chOff x="8702903" y="1996376"/>
            <a:chExt cx="1814071" cy="3599497"/>
          </a:xfrm>
        </p:grpSpPr>
        <p:grpSp>
          <p:nvGrpSpPr>
            <p:cNvPr id="4" name="群組 3"/>
            <p:cNvGrpSpPr/>
            <p:nvPr/>
          </p:nvGrpSpPr>
          <p:grpSpPr>
            <a:xfrm>
              <a:off x="8702903" y="1996376"/>
              <a:ext cx="1814071" cy="3599497"/>
              <a:chOff x="4367856" y="0"/>
              <a:chExt cx="3456287" cy="6858000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6" y="0"/>
                <a:ext cx="3456287" cy="6858000"/>
              </a:xfrm>
              <a:prstGeom prst="rect">
                <a:avLst/>
              </a:prstGeom>
            </p:spPr>
          </p:pic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9217" y="1640775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88649" y="4423111"/>
              <a:ext cx="406498" cy="101625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92983" y="3586116"/>
              <a:ext cx="325395" cy="107038"/>
            </a:xfrm>
            <a:prstGeom prst="rect">
              <a:avLst/>
            </a:prstGeom>
          </p:spPr>
        </p:pic>
      </p:grpSp>
      <p:grpSp>
        <p:nvGrpSpPr>
          <p:cNvPr id="7" name="群組 6"/>
          <p:cNvGrpSpPr/>
          <p:nvPr/>
        </p:nvGrpSpPr>
        <p:grpSpPr>
          <a:xfrm>
            <a:off x="4611871" y="2205789"/>
            <a:ext cx="792074" cy="1571643"/>
            <a:chOff x="4367857" y="0"/>
            <a:chExt cx="3456286" cy="6858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57" y="0"/>
              <a:ext cx="3456286" cy="685800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3187" y="3018386"/>
              <a:ext cx="466667" cy="228571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4621107" y="3015934"/>
            <a:ext cx="785825" cy="6062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4116" y="2242940"/>
            <a:ext cx="1910580" cy="143721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19324" y="2155094"/>
            <a:ext cx="1980163" cy="16231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5340593" y="3321324"/>
            <a:ext cx="294916" cy="12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404329" y="2779631"/>
            <a:ext cx="927652" cy="402742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798407" y="2696839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輸入數值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468903" y="3866099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取消輸入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上傳價錢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35202" y="2795962"/>
            <a:ext cx="969479" cy="35916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>
            <a:stCxn id="12" idx="3"/>
            <a:endCxn id="14" idx="1"/>
          </p:cNvCxnSpPr>
          <p:nvPr/>
        </p:nvCxnSpPr>
        <p:spPr>
          <a:xfrm>
            <a:off x="7499487" y="2966674"/>
            <a:ext cx="1904842" cy="1432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2" idx="2"/>
          </p:cNvCxnSpPr>
          <p:nvPr/>
        </p:nvCxnSpPr>
        <p:spPr>
          <a:xfrm>
            <a:off x="6509406" y="3778253"/>
            <a:ext cx="0" cy="9396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307405" y="4717914"/>
            <a:ext cx="32020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755272" y="2877434"/>
            <a:ext cx="55946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" name="直線單箭頭接點 26"/>
          <p:cNvCxnSpPr>
            <a:stCxn id="24" idx="3"/>
            <a:endCxn id="10" idx="1"/>
          </p:cNvCxnSpPr>
          <p:nvPr/>
        </p:nvCxnSpPr>
        <p:spPr>
          <a:xfrm>
            <a:off x="3404681" y="2975544"/>
            <a:ext cx="1216426" cy="34350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43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8718294" y="1943653"/>
            <a:ext cx="1996871" cy="3962210"/>
            <a:chOff x="8718294" y="1943653"/>
            <a:chExt cx="1996871" cy="3962210"/>
          </a:xfrm>
        </p:grpSpPr>
        <p:grpSp>
          <p:nvGrpSpPr>
            <p:cNvPr id="26" name="群組 25"/>
            <p:cNvGrpSpPr/>
            <p:nvPr/>
          </p:nvGrpSpPr>
          <p:grpSpPr>
            <a:xfrm>
              <a:off x="8718294" y="1943653"/>
              <a:ext cx="1996871" cy="3962210"/>
              <a:chOff x="6956954" y="564204"/>
              <a:chExt cx="3456287" cy="6858000"/>
            </a:xfrm>
          </p:grpSpPr>
          <p:grpSp>
            <p:nvGrpSpPr>
              <p:cNvPr id="24" name="群組 23"/>
              <p:cNvGrpSpPr/>
              <p:nvPr/>
            </p:nvGrpSpPr>
            <p:grpSpPr>
              <a:xfrm>
                <a:off x="6956954" y="564204"/>
                <a:ext cx="3456287" cy="6858000"/>
                <a:chOff x="6956954" y="564204"/>
                <a:chExt cx="3456287" cy="6858000"/>
              </a:xfrm>
            </p:grpSpPr>
            <p:pic>
              <p:nvPicPr>
                <p:cNvPr id="21" name="圖片 2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954" y="564204"/>
                  <a:ext cx="3456287" cy="6858000"/>
                </a:xfrm>
                <a:prstGeom prst="rect">
                  <a:avLst/>
                </a:prstGeom>
              </p:spPr>
            </p:pic>
            <p:pic>
              <p:nvPicPr>
                <p:cNvPr id="23" name="圖片 2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29020" y="2905096"/>
                  <a:ext cx="1371429" cy="200000"/>
                </a:xfrm>
                <a:prstGeom prst="rect">
                  <a:avLst/>
                </a:prstGeom>
              </p:spPr>
            </p:pic>
          </p:grpSp>
          <p:pic>
            <p:nvPicPr>
              <p:cNvPr id="25" name="圖片 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1061" y="2210806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74" name="圖片 7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83524" y="4620221"/>
              <a:ext cx="455944" cy="113986"/>
            </a:xfrm>
            <a:prstGeom prst="rect">
              <a:avLst/>
            </a:prstGeom>
          </p:spPr>
        </p:pic>
        <p:pic>
          <p:nvPicPr>
            <p:cNvPr id="76" name="圖片 7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07263" y="3685091"/>
              <a:ext cx="395993" cy="130261"/>
            </a:xfrm>
            <a:prstGeom prst="rect">
              <a:avLst/>
            </a:prstGeom>
          </p:spPr>
        </p:pic>
      </p:grpSp>
      <p:grpSp>
        <p:nvGrpSpPr>
          <p:cNvPr id="9" name="群組 8"/>
          <p:cNvGrpSpPr/>
          <p:nvPr/>
        </p:nvGrpSpPr>
        <p:grpSpPr>
          <a:xfrm>
            <a:off x="1611352" y="1943653"/>
            <a:ext cx="1996869" cy="3962210"/>
            <a:chOff x="1656617" y="1943653"/>
            <a:chExt cx="1996869" cy="3962210"/>
          </a:xfrm>
        </p:grpSpPr>
        <p:grpSp>
          <p:nvGrpSpPr>
            <p:cNvPr id="68" name="群組 67"/>
            <p:cNvGrpSpPr/>
            <p:nvPr/>
          </p:nvGrpSpPr>
          <p:grpSpPr>
            <a:xfrm>
              <a:off x="1656617" y="1943653"/>
              <a:ext cx="1996869" cy="3962210"/>
              <a:chOff x="4367857" y="0"/>
              <a:chExt cx="3456286" cy="6858000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70" name="圖片 6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pic>
          <p:nvPicPr>
            <p:cNvPr id="73" name="圖片 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15968" y="4612077"/>
              <a:ext cx="488224" cy="122056"/>
            </a:xfrm>
            <a:prstGeom prst="rect">
              <a:avLst/>
            </a:prstGeom>
          </p:spPr>
        </p:pic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41" y="2199059"/>
            <a:ext cx="863613" cy="1713591"/>
          </a:xfrm>
          <a:prstGeom prst="rect">
            <a:avLst/>
          </a:prstGeom>
        </p:spPr>
      </p:pic>
      <p:sp>
        <p:nvSpPr>
          <p:cNvPr id="11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分類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96377" y="3270710"/>
            <a:ext cx="992422" cy="162952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789852" y="3083909"/>
            <a:ext cx="785825" cy="6753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09491" y="2407378"/>
            <a:ext cx="1821314" cy="135184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727405" y="2336915"/>
            <a:ext cx="1980163" cy="14980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5515737" y="3339861"/>
            <a:ext cx="294916" cy="12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892698" y="3504084"/>
            <a:ext cx="1647794" cy="24319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8065255" y="2894977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454980" y="3253441"/>
            <a:ext cx="1079528" cy="20214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6692569" y="4123045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取消選取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856943" y="3115487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" name="直線單箭頭接點 27"/>
          <p:cNvCxnSpPr>
            <a:stCxn id="12" idx="3"/>
            <a:endCxn id="14" idx="1"/>
          </p:cNvCxnSpPr>
          <p:nvPr/>
        </p:nvCxnSpPr>
        <p:spPr>
          <a:xfrm>
            <a:off x="3388799" y="3352186"/>
            <a:ext cx="1401053" cy="6938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6" idx="3"/>
            <a:endCxn id="31" idx="1"/>
          </p:cNvCxnSpPr>
          <p:nvPr/>
        </p:nvCxnSpPr>
        <p:spPr>
          <a:xfrm>
            <a:off x="7707568" y="3085945"/>
            <a:ext cx="1747412" cy="26856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16" idx="2"/>
          </p:cNvCxnSpPr>
          <p:nvPr/>
        </p:nvCxnSpPr>
        <p:spPr>
          <a:xfrm>
            <a:off x="6717487" y="3834974"/>
            <a:ext cx="0" cy="8829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H="1">
            <a:off x="3307405" y="4717914"/>
            <a:ext cx="340919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36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8867332" y="1845028"/>
            <a:ext cx="1996112" cy="3960705"/>
            <a:chOff x="8400729" y="2684066"/>
            <a:chExt cx="1599644" cy="3174029"/>
          </a:xfrm>
        </p:grpSpPr>
        <p:grpSp>
          <p:nvGrpSpPr>
            <p:cNvPr id="14" name="群組 13"/>
            <p:cNvGrpSpPr/>
            <p:nvPr/>
          </p:nvGrpSpPr>
          <p:grpSpPr>
            <a:xfrm>
              <a:off x="8400729" y="2684066"/>
              <a:ext cx="1599644" cy="3174029"/>
              <a:chOff x="9597019" y="3307405"/>
              <a:chExt cx="1599644" cy="3174029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9597019" y="3307405"/>
                <a:ext cx="1599644" cy="3174029"/>
                <a:chOff x="6956954" y="564204"/>
                <a:chExt cx="3456287" cy="6858000"/>
              </a:xfrm>
            </p:grpSpPr>
            <p:grpSp>
              <p:nvGrpSpPr>
                <p:cNvPr id="17" name="群組 16"/>
                <p:cNvGrpSpPr/>
                <p:nvPr/>
              </p:nvGrpSpPr>
              <p:grpSpPr>
                <a:xfrm>
                  <a:off x="6956954" y="564204"/>
                  <a:ext cx="3456287" cy="6858000"/>
                  <a:chOff x="6956954" y="564204"/>
                  <a:chExt cx="3456287" cy="6858000"/>
                </a:xfrm>
              </p:grpSpPr>
              <p:pic>
                <p:nvPicPr>
                  <p:cNvPr id="19" name="圖片 18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56954" y="564204"/>
                    <a:ext cx="3456287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20" name="圖片 1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529020" y="2905096"/>
                    <a:ext cx="1371429" cy="20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" name="圖片 1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71061" y="2210806"/>
                  <a:ext cx="1390476" cy="523810"/>
                </a:xfrm>
                <a:prstGeom prst="rect">
                  <a:avLst/>
                </a:prstGeom>
              </p:spPr>
            </p:pic>
          </p:grpSp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26985" y="4552238"/>
                <a:ext cx="265618" cy="92564"/>
              </a:xfrm>
              <a:prstGeom prst="rect">
                <a:avLst/>
              </a:prstGeom>
            </p:spPr>
          </p:pic>
        </p:grp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54713" y="4824771"/>
              <a:ext cx="374563" cy="93641"/>
            </a:xfrm>
            <a:prstGeom prst="rect">
              <a:avLst/>
            </a:prstGeom>
          </p:spPr>
        </p:pic>
      </p:grpSp>
      <p:sp>
        <p:nvSpPr>
          <p:cNvPr id="4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品名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469290" y="1845028"/>
            <a:ext cx="1996869" cy="3962210"/>
            <a:chOff x="4367857" y="0"/>
            <a:chExt cx="3456286" cy="68580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57" y="0"/>
              <a:ext cx="3456286" cy="685800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60821" y="3018152"/>
              <a:ext cx="466667" cy="228571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91" y="2273970"/>
            <a:ext cx="988891" cy="19621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583403" y="3301385"/>
            <a:ext cx="906196" cy="77875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57865" y="2508220"/>
            <a:ext cx="2100299" cy="15719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680041" y="2426521"/>
            <a:ext cx="2283480" cy="172752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5440016" y="3649039"/>
            <a:ext cx="340090" cy="14356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862065" y="3813756"/>
            <a:ext cx="1926384" cy="28044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632885" y="3344828"/>
            <a:ext cx="814814" cy="20897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3025918" y="3344561"/>
            <a:ext cx="213915" cy="219799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22" idx="6"/>
            <a:endCxn id="9" idx="1"/>
          </p:cNvCxnSpPr>
          <p:nvPr/>
        </p:nvCxnSpPr>
        <p:spPr>
          <a:xfrm>
            <a:off x="3239833" y="3454461"/>
            <a:ext cx="1343570" cy="2363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687878" y="3295613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9" name="直線單箭頭接點 28"/>
          <p:cNvCxnSpPr>
            <a:stCxn id="13" idx="3"/>
            <a:endCxn id="21" idx="1"/>
          </p:cNvCxnSpPr>
          <p:nvPr/>
        </p:nvCxnSpPr>
        <p:spPr>
          <a:xfrm flipV="1">
            <a:off x="7788449" y="3449315"/>
            <a:ext cx="1844436" cy="50466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8155438" y="3510539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05050" y="4371985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取消選取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32" name="直線接點 31"/>
          <p:cNvCxnSpPr>
            <a:stCxn id="11" idx="2"/>
          </p:cNvCxnSpPr>
          <p:nvPr/>
        </p:nvCxnSpPr>
        <p:spPr>
          <a:xfrm>
            <a:off x="6821781" y="4154049"/>
            <a:ext cx="3476" cy="8400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3132499" y="4994067"/>
            <a:ext cx="368928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37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/>
        </p:nvGrpSpPr>
        <p:grpSpPr>
          <a:xfrm>
            <a:off x="8553267" y="1826921"/>
            <a:ext cx="1996871" cy="3962210"/>
            <a:chOff x="7891318" y="1712363"/>
            <a:chExt cx="1599644" cy="3174029"/>
          </a:xfrm>
        </p:grpSpPr>
        <p:grpSp>
          <p:nvGrpSpPr>
            <p:cNvPr id="17" name="群組 16"/>
            <p:cNvGrpSpPr/>
            <p:nvPr/>
          </p:nvGrpSpPr>
          <p:grpSpPr>
            <a:xfrm>
              <a:off x="7891318" y="1712363"/>
              <a:ext cx="1599644" cy="3174029"/>
              <a:chOff x="9597019" y="3307405"/>
              <a:chExt cx="1599644" cy="3174029"/>
            </a:xfrm>
          </p:grpSpPr>
          <p:grpSp>
            <p:nvGrpSpPr>
              <p:cNvPr id="18" name="群組 17"/>
              <p:cNvGrpSpPr/>
              <p:nvPr/>
            </p:nvGrpSpPr>
            <p:grpSpPr>
              <a:xfrm>
                <a:off x="9597019" y="3307405"/>
                <a:ext cx="1599644" cy="3174029"/>
                <a:chOff x="6956954" y="564204"/>
                <a:chExt cx="3456287" cy="6858000"/>
              </a:xfrm>
            </p:grpSpPr>
            <p:grpSp>
              <p:nvGrpSpPr>
                <p:cNvPr id="20" name="群組 19"/>
                <p:cNvGrpSpPr/>
                <p:nvPr/>
              </p:nvGrpSpPr>
              <p:grpSpPr>
                <a:xfrm>
                  <a:off x="6956954" y="564204"/>
                  <a:ext cx="3456287" cy="6858000"/>
                  <a:chOff x="6956954" y="564204"/>
                  <a:chExt cx="3456287" cy="6858000"/>
                </a:xfrm>
              </p:grpSpPr>
              <p:pic>
                <p:nvPicPr>
                  <p:cNvPr id="22" name="圖片 21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56954" y="564204"/>
                    <a:ext cx="3456287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23" name="圖片 22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529020" y="2905096"/>
                    <a:ext cx="1371429" cy="20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" name="圖片 2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71061" y="2210806"/>
                  <a:ext cx="1390476" cy="523810"/>
                </a:xfrm>
                <a:prstGeom prst="rect">
                  <a:avLst/>
                </a:prstGeom>
              </p:spPr>
            </p:pic>
          </p:grpSp>
          <p:pic>
            <p:nvPicPr>
              <p:cNvPr id="19" name="圖片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26985" y="4552238"/>
                <a:ext cx="265618" cy="92564"/>
              </a:xfrm>
              <a:prstGeom prst="rect">
                <a:avLst/>
              </a:prstGeom>
            </p:spPr>
          </p:pic>
        </p:grpSp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9519" y="3857140"/>
              <a:ext cx="374563" cy="93641"/>
            </a:xfrm>
            <a:prstGeom prst="rect">
              <a:avLst/>
            </a:prstGeom>
          </p:spPr>
        </p:pic>
      </p:grpSp>
      <p:sp>
        <p:nvSpPr>
          <p:cNvPr id="4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付款方式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650351" y="1826921"/>
            <a:ext cx="1996869" cy="3962210"/>
            <a:chOff x="1043775" y="1826921"/>
            <a:chExt cx="1996869" cy="3962210"/>
          </a:xfrm>
        </p:grpSpPr>
        <p:grpSp>
          <p:nvGrpSpPr>
            <p:cNvPr id="6" name="群組 5"/>
            <p:cNvGrpSpPr/>
            <p:nvPr/>
          </p:nvGrpSpPr>
          <p:grpSpPr>
            <a:xfrm>
              <a:off x="1043775" y="1826921"/>
              <a:ext cx="1996869" cy="3962210"/>
              <a:chOff x="4367857" y="0"/>
              <a:chExt cx="3456286" cy="6858000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sp>
          <p:nvSpPr>
            <p:cNvPr id="7" name="矩形 6"/>
            <p:cNvSpPr/>
            <p:nvPr/>
          </p:nvSpPr>
          <p:spPr>
            <a:xfrm>
              <a:off x="1792832" y="3564523"/>
              <a:ext cx="1050586" cy="155644"/>
            </a:xfrm>
            <a:prstGeom prst="rect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03126" y="4495345"/>
              <a:ext cx="488224" cy="122056"/>
            </a:xfrm>
            <a:prstGeom prst="rect">
              <a:avLst/>
            </a:prstGeom>
          </p:spPr>
        </p:pic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02" y="2502618"/>
            <a:ext cx="965106" cy="191497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559691" y="3500482"/>
            <a:ext cx="878175" cy="75467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7857" y="2703149"/>
            <a:ext cx="2113203" cy="158654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506769" y="2656799"/>
            <a:ext cx="2212872" cy="167411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5285575" y="3821166"/>
            <a:ext cx="329575" cy="13912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639037" y="3991136"/>
            <a:ext cx="1955920" cy="264023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312881" y="3532635"/>
            <a:ext cx="1045720" cy="206293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6566374" y="4458282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取消選取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757861" y="3493854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890524" y="3669526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8" name="直線單箭頭接點 37"/>
          <p:cNvCxnSpPr>
            <a:stCxn id="7" idx="3"/>
            <a:endCxn id="13" idx="1"/>
          </p:cNvCxnSpPr>
          <p:nvPr/>
        </p:nvCxnSpPr>
        <p:spPr>
          <a:xfrm>
            <a:off x="3449994" y="3642345"/>
            <a:ext cx="1109697" cy="23547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4" idx="3"/>
            <a:endCxn id="25" idx="1"/>
          </p:cNvCxnSpPr>
          <p:nvPr/>
        </p:nvCxnSpPr>
        <p:spPr>
          <a:xfrm flipV="1">
            <a:off x="7594957" y="3635782"/>
            <a:ext cx="1717924" cy="48736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5" idx="2"/>
          </p:cNvCxnSpPr>
          <p:nvPr/>
        </p:nvCxnSpPr>
        <p:spPr>
          <a:xfrm>
            <a:off x="6613205" y="4330910"/>
            <a:ext cx="0" cy="6548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198220" y="4985789"/>
            <a:ext cx="342403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45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  </a:t>
            </a:r>
            <a:r>
              <a:rPr lang="en-US" altLang="zh-TW" dirty="0" err="1"/>
              <a:t>MoneyCare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0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77" y="2519326"/>
            <a:ext cx="995535" cy="1975353"/>
          </a:xfrm>
          <a:prstGeom prst="rect">
            <a:avLst/>
          </a:prstGeom>
        </p:spPr>
      </p:pic>
      <p:sp>
        <p:nvSpPr>
          <p:cNvPr id="8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週期性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710" y="2722580"/>
            <a:ext cx="2089906" cy="161110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765112" y="2682140"/>
            <a:ext cx="2282643" cy="172689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5555896" y="3702716"/>
            <a:ext cx="339967" cy="143516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0" name="群組 89"/>
          <p:cNvGrpSpPr/>
          <p:nvPr/>
        </p:nvGrpSpPr>
        <p:grpSpPr>
          <a:xfrm>
            <a:off x="1568876" y="1826921"/>
            <a:ext cx="1996869" cy="3962210"/>
            <a:chOff x="1043775" y="1826921"/>
            <a:chExt cx="1996869" cy="3962210"/>
          </a:xfrm>
        </p:grpSpPr>
        <p:grpSp>
          <p:nvGrpSpPr>
            <p:cNvPr id="10" name="群組 9"/>
            <p:cNvGrpSpPr/>
            <p:nvPr/>
          </p:nvGrpSpPr>
          <p:grpSpPr>
            <a:xfrm>
              <a:off x="1043775" y="1826921"/>
              <a:ext cx="1996869" cy="3962210"/>
              <a:chOff x="4367857" y="0"/>
              <a:chExt cx="3456286" cy="6858000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03126" y="4495345"/>
              <a:ext cx="488224" cy="122056"/>
            </a:xfrm>
            <a:prstGeom prst="rect">
              <a:avLst/>
            </a:prstGeom>
          </p:spPr>
        </p:pic>
      </p:grpSp>
      <p:grpSp>
        <p:nvGrpSpPr>
          <p:cNvPr id="44" name="群組 43"/>
          <p:cNvGrpSpPr/>
          <p:nvPr/>
        </p:nvGrpSpPr>
        <p:grpSpPr>
          <a:xfrm>
            <a:off x="8650233" y="1826921"/>
            <a:ext cx="1996870" cy="3962210"/>
            <a:chOff x="9597019" y="3307405"/>
            <a:chExt cx="1599644" cy="3174029"/>
          </a:xfrm>
        </p:grpSpPr>
        <p:grpSp>
          <p:nvGrpSpPr>
            <p:cNvPr id="45" name="群組 44"/>
            <p:cNvGrpSpPr/>
            <p:nvPr/>
          </p:nvGrpSpPr>
          <p:grpSpPr>
            <a:xfrm>
              <a:off x="9597019" y="3307405"/>
              <a:ext cx="1599644" cy="3174029"/>
              <a:chOff x="6956954" y="564204"/>
              <a:chExt cx="3456287" cy="6858000"/>
            </a:xfrm>
          </p:grpSpPr>
          <p:grpSp>
            <p:nvGrpSpPr>
              <p:cNvPr id="47" name="群組 46"/>
              <p:cNvGrpSpPr/>
              <p:nvPr/>
            </p:nvGrpSpPr>
            <p:grpSpPr>
              <a:xfrm>
                <a:off x="6956954" y="564204"/>
                <a:ext cx="3456287" cy="6858000"/>
                <a:chOff x="6956954" y="564204"/>
                <a:chExt cx="3456287" cy="6858000"/>
              </a:xfrm>
            </p:grpSpPr>
            <p:pic>
              <p:nvPicPr>
                <p:cNvPr id="49" name="圖片 48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954" y="564204"/>
                  <a:ext cx="3456287" cy="6858000"/>
                </a:xfrm>
                <a:prstGeom prst="rect">
                  <a:avLst/>
                </a:prstGeom>
              </p:spPr>
            </p:pic>
            <p:pic>
              <p:nvPicPr>
                <p:cNvPr id="50" name="圖片 49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29020" y="2905096"/>
                  <a:ext cx="1371429" cy="200000"/>
                </a:xfrm>
                <a:prstGeom prst="rect">
                  <a:avLst/>
                </a:prstGeom>
              </p:spPr>
            </p:pic>
          </p:grpSp>
          <p:pic>
            <p:nvPicPr>
              <p:cNvPr id="48" name="圖片 4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71061" y="2210806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26985" y="4552238"/>
              <a:ext cx="265618" cy="92564"/>
            </a:xfrm>
            <a:prstGeom prst="rect">
              <a:avLst/>
            </a:prstGeom>
          </p:spPr>
        </p:pic>
      </p:grpSp>
      <p:sp>
        <p:nvSpPr>
          <p:cNvPr id="51" name="矩形 50"/>
          <p:cNvSpPr/>
          <p:nvPr/>
        </p:nvSpPr>
        <p:spPr>
          <a:xfrm>
            <a:off x="2301275" y="4475675"/>
            <a:ext cx="1050586" cy="15564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921314" y="4035245"/>
            <a:ext cx="2017593" cy="27234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765446" y="3529121"/>
            <a:ext cx="905864" cy="77847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9426044" y="4458832"/>
            <a:ext cx="1005597" cy="190559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6874195" y="4597974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取消選取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" name="直線單箭頭接點 5"/>
          <p:cNvCxnSpPr>
            <a:stCxn id="51" idx="3"/>
            <a:endCxn id="59" idx="1"/>
          </p:cNvCxnSpPr>
          <p:nvPr/>
        </p:nvCxnSpPr>
        <p:spPr>
          <a:xfrm flipV="1">
            <a:off x="3351861" y="3918357"/>
            <a:ext cx="1413585" cy="63514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3" idx="3"/>
            <a:endCxn id="73" idx="1"/>
          </p:cNvCxnSpPr>
          <p:nvPr/>
        </p:nvCxnSpPr>
        <p:spPr>
          <a:xfrm>
            <a:off x="7938907" y="4171419"/>
            <a:ext cx="1487137" cy="3826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19" idx="2"/>
          </p:cNvCxnSpPr>
          <p:nvPr/>
        </p:nvCxnSpPr>
        <p:spPr>
          <a:xfrm>
            <a:off x="6906434" y="4409035"/>
            <a:ext cx="0" cy="6548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>
            <a:off x="3279701" y="5063914"/>
            <a:ext cx="362673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3685640" y="3953468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8120359" y="4010259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5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06" y="376904"/>
            <a:ext cx="1502689" cy="2981652"/>
          </a:xfrm>
          <a:prstGeom prst="rect">
            <a:avLst/>
          </a:prstGeom>
        </p:spPr>
      </p:pic>
      <p:sp>
        <p:nvSpPr>
          <p:cNvPr id="5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儲存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995600" y="1944335"/>
            <a:ext cx="1996871" cy="3962210"/>
            <a:chOff x="1406330" y="2046552"/>
            <a:chExt cx="1599644" cy="317402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330" y="2046552"/>
              <a:ext cx="1599644" cy="3174029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3916" y="3129967"/>
              <a:ext cx="634727" cy="92564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7091" y="2808635"/>
              <a:ext cx="643542" cy="24243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6296" y="3291385"/>
              <a:ext cx="265618" cy="92564"/>
            </a:xfrm>
            <a:prstGeom prst="rect">
              <a:avLst/>
            </a:prstGeom>
          </p:spPr>
        </p:pic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06" y="3521514"/>
            <a:ext cx="1502689" cy="2981652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363242" y="2516941"/>
            <a:ext cx="444335" cy="23625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860747" y="1145551"/>
            <a:ext cx="1200605" cy="32401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201542" y="2526668"/>
            <a:ext cx="390078" cy="23625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單箭頭接點 2"/>
          <p:cNvCxnSpPr>
            <a:stCxn id="18" idx="3"/>
            <a:endCxn id="19" idx="1"/>
          </p:cNvCxnSpPr>
          <p:nvPr/>
        </p:nvCxnSpPr>
        <p:spPr>
          <a:xfrm flipV="1">
            <a:off x="4807577" y="1307560"/>
            <a:ext cx="3053170" cy="132751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044007" y="2035217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直線單箭頭接點 11"/>
          <p:cNvCxnSpPr>
            <a:endCxn id="17" idx="1"/>
          </p:cNvCxnSpPr>
          <p:nvPr/>
        </p:nvCxnSpPr>
        <p:spPr>
          <a:xfrm>
            <a:off x="3396581" y="2762927"/>
            <a:ext cx="4313125" cy="224941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211158" y="3477751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Click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7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949344" y="2517239"/>
            <a:ext cx="2215210" cy="189698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851" y="2545906"/>
            <a:ext cx="2149473" cy="1794847"/>
          </a:xfrm>
          <a:prstGeom prst="rect">
            <a:avLst/>
          </a:prstGeom>
        </p:spPr>
      </p:pic>
      <p:sp>
        <p:nvSpPr>
          <p:cNvPr id="74" name="文字方塊 73"/>
          <p:cNvSpPr txBox="1"/>
          <p:nvPr/>
        </p:nvSpPr>
        <p:spPr>
          <a:xfrm>
            <a:off x="5857270" y="2899914"/>
            <a:ext cx="6141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Click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80" y="2360366"/>
            <a:ext cx="1091574" cy="2165913"/>
          </a:xfrm>
          <a:prstGeom prst="rect">
            <a:avLst/>
          </a:prstGeom>
        </p:spPr>
      </p:pic>
      <p:sp>
        <p:nvSpPr>
          <p:cNvPr id="4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3.2</a:t>
            </a:r>
            <a:r>
              <a:rPr lang="zh-TW" altLang="en-US" dirty="0" smtClean="0"/>
              <a:t>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6" y="1921049"/>
            <a:ext cx="1993949" cy="37680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171" y="2382873"/>
            <a:ext cx="1433500" cy="284436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02" y="2364785"/>
            <a:ext cx="1089346" cy="2161493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2097108" y="2459227"/>
            <a:ext cx="256275" cy="256275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917479" y="2686057"/>
            <a:ext cx="861659" cy="70546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flipV="1">
            <a:off x="3695934" y="2959485"/>
            <a:ext cx="338302" cy="120666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789204" y="2565697"/>
            <a:ext cx="296426" cy="29966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85366" y="3886646"/>
            <a:ext cx="231294" cy="229157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4343" y="2560609"/>
            <a:ext cx="2094530" cy="1755071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7725081" y="2517239"/>
            <a:ext cx="2210690" cy="1893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713109" y="2688043"/>
            <a:ext cx="859900" cy="7040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 flipV="1">
            <a:off x="7491535" y="3010765"/>
            <a:ext cx="337613" cy="12042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9351484" y="3861213"/>
            <a:ext cx="510230" cy="27269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9583999" y="2545906"/>
            <a:ext cx="295821" cy="299056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1174162" y="5821082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341952" y="3110290"/>
            <a:ext cx="1155947" cy="32543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2344837" y="4861718"/>
            <a:ext cx="736953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2200320" y="2799654"/>
            <a:ext cx="6141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4" name="直線單箭頭接點 23"/>
          <p:cNvCxnSpPr>
            <a:stCxn id="10" idx="5"/>
            <a:endCxn id="14" idx="1"/>
          </p:cNvCxnSpPr>
          <p:nvPr/>
        </p:nvCxnSpPr>
        <p:spPr>
          <a:xfrm>
            <a:off x="2315852" y="2677971"/>
            <a:ext cx="601627" cy="36081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4255717" y="3615987"/>
            <a:ext cx="6141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927563" y="3701282"/>
            <a:ext cx="6141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" name="直線單箭頭接點 27"/>
          <p:cNvCxnSpPr>
            <a:stCxn id="11" idx="3"/>
            <a:endCxn id="32" idx="1"/>
          </p:cNvCxnSpPr>
          <p:nvPr/>
        </p:nvCxnSpPr>
        <p:spPr>
          <a:xfrm flipV="1">
            <a:off x="4316660" y="3040054"/>
            <a:ext cx="2396449" cy="9611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45" idx="3"/>
            <a:endCxn id="53" idx="1"/>
          </p:cNvCxnSpPr>
          <p:nvPr/>
        </p:nvCxnSpPr>
        <p:spPr>
          <a:xfrm flipV="1">
            <a:off x="9861714" y="3273007"/>
            <a:ext cx="480238" cy="72455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21" idx="2"/>
          </p:cNvCxnSpPr>
          <p:nvPr/>
        </p:nvCxnSpPr>
        <p:spPr>
          <a:xfrm>
            <a:off x="5937417" y="2865364"/>
            <a:ext cx="1656" cy="199634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9706155" y="2883346"/>
            <a:ext cx="6141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Click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42" name="直線接點 41"/>
          <p:cNvCxnSpPr>
            <a:stCxn id="50" idx="2"/>
          </p:cNvCxnSpPr>
          <p:nvPr/>
        </p:nvCxnSpPr>
        <p:spPr>
          <a:xfrm flipH="1">
            <a:off x="9714368" y="2844962"/>
            <a:ext cx="17542" cy="201674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0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1.1  Functional </a:t>
            </a:r>
            <a:r>
              <a:rPr lang="en-US" altLang="zh-TW" dirty="0"/>
              <a:t>M</a:t>
            </a:r>
            <a:r>
              <a:rPr lang="en-US" altLang="zh-TW" dirty="0" smtClean="0"/>
              <a:t>ap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030435" y="1855804"/>
            <a:ext cx="2100649" cy="63719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accent2">
                    <a:lumMod val="50000"/>
                  </a:schemeClr>
                </a:solidFill>
              </a:rPr>
              <a:t>MoneyCare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17103" y="2752197"/>
            <a:ext cx="1218790" cy="5477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2659205" y="2748198"/>
            <a:ext cx="1226407" cy="5511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610495" y="2748934"/>
            <a:ext cx="1223130" cy="5497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585138" y="2757489"/>
            <a:ext cx="1204097" cy="541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統計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500200" y="2758359"/>
            <a:ext cx="2951494" cy="550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其他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64353" y="3610760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設定時間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964350" y="4768946"/>
            <a:ext cx="1317647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顯示收支訊息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956152" y="5338883"/>
            <a:ext cx="1515316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示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前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名支出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929698" y="4189853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增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2929698" y="5338289"/>
            <a:ext cx="1303195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示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帳務列表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4885533" y="3610760"/>
            <a:ext cx="1406202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帳務記錄</a:t>
            </a:r>
            <a:endParaRPr lang="en-US" altLang="zh-TW" sz="1400" dirty="0" smtClean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以小時為單位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64350" y="4189853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更新資訊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929698" y="4768946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2929698" y="5907632"/>
            <a:ext cx="1377335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示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月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日支出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929698" y="3610760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選擇時間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6873872" y="3610760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選擇日期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4885533" y="4177046"/>
            <a:ext cx="1223130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顯示每日總消費金額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6873872" y="4177046"/>
            <a:ext cx="1232181" cy="663916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顯示每個支出所占比例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圓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餅圖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8777052" y="5308731"/>
            <a:ext cx="1339097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付款方式編輯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8777053" y="4154293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類別管理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8777053" y="4739388"/>
            <a:ext cx="1495616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週期性資料編輯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8777052" y="5878074"/>
            <a:ext cx="102520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Excel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匯出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10503136" y="3610760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備份管理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10503136" y="5308731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資料搜尋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8780372" y="3610760"/>
            <a:ext cx="133577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常用品名編輯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10503136" y="4154293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偏好設定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10503136" y="4739388"/>
            <a:ext cx="1293532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帳務資料刪除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1368943" y="2620235"/>
            <a:ext cx="7742410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034521" y="2493001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377485" y="2626472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278965" y="2626472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223094" y="2617181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7208413" y="2617181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9111353" y="2612451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801108" y="3298656"/>
            <a:ext cx="0" cy="2260073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2764941" y="3297040"/>
            <a:ext cx="0" cy="282536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4708637" y="3306031"/>
            <a:ext cx="0" cy="1083838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6694676" y="3306031"/>
            <a:ext cx="0" cy="1202973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8613963" y="3306031"/>
            <a:ext cx="0" cy="2785202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endCxn id="11" idx="1"/>
          </p:cNvCxnSpPr>
          <p:nvPr/>
        </p:nvCxnSpPr>
        <p:spPr>
          <a:xfrm flipV="1">
            <a:off x="800803" y="3823919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V="1">
            <a:off x="801846" y="4404683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V="1">
            <a:off x="801846" y="498314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792565" y="5558729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V="1">
            <a:off x="2757116" y="3836405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V="1">
            <a:off x="2757116" y="4403012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V="1">
            <a:off x="2765678" y="4983480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V="1">
            <a:off x="2765678" y="5566750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 flipV="1">
            <a:off x="2757440" y="6129367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4719547" y="3838456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V="1">
            <a:off x="4711309" y="4389869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6703732" y="3823919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V="1">
            <a:off x="6698642" y="450900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8615470" y="3812951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V="1">
            <a:off x="8613502" y="4396285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V="1">
            <a:off x="8606872" y="4951948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V="1">
            <a:off x="8606872" y="552155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 flipV="1">
            <a:off x="8613502" y="609399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10337816" y="3323574"/>
            <a:ext cx="0" cy="2767659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V="1">
            <a:off x="10339323" y="383049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V="1">
            <a:off x="10337355" y="4413828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V="1">
            <a:off x="10330725" y="4969491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V="1">
            <a:off x="10330725" y="5539097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0500905" y="5878074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寫評價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6" name="直線接點 75"/>
          <p:cNvCxnSpPr/>
          <p:nvPr/>
        </p:nvCxnSpPr>
        <p:spPr>
          <a:xfrm flipV="1">
            <a:off x="10337228" y="6091233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8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1.2  Main page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57" y="2060110"/>
            <a:ext cx="9872663" cy="3720133"/>
          </a:xfrm>
        </p:spPr>
      </p:pic>
      <p:sp>
        <p:nvSpPr>
          <p:cNvPr id="3" name="文字方塊 2"/>
          <p:cNvSpPr txBox="1"/>
          <p:nvPr/>
        </p:nvSpPr>
        <p:spPr>
          <a:xfrm>
            <a:off x="1746423" y="5846249"/>
            <a:ext cx="65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85288" y="5846249"/>
            <a:ext cx="65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508848" y="5846249"/>
            <a:ext cx="112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750158" y="5846249"/>
            <a:ext cx="65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統計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49483" y="5846249"/>
            <a:ext cx="65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其他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78" y="5095910"/>
            <a:ext cx="1593324" cy="23604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761" y="5094188"/>
            <a:ext cx="1583997" cy="23466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979" y="5094188"/>
            <a:ext cx="1588886" cy="23466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800" y="5097330"/>
            <a:ext cx="1583997" cy="23466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009" y="5092806"/>
            <a:ext cx="1593324" cy="23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  </a:t>
            </a:r>
            <a:r>
              <a:rPr lang="en-US" altLang="zh-TW" dirty="0"/>
              <a:t>Wireframe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1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74" y="1965959"/>
            <a:ext cx="2136703" cy="4037779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6833283" y="3298632"/>
            <a:ext cx="828682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帳務圖片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663971" y="2259605"/>
            <a:ext cx="1123387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52443" y="4133378"/>
            <a:ext cx="879075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帳務列表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79874" y="1866889"/>
            <a:ext cx="1112107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79302" y="2640147"/>
            <a:ext cx="819287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選擇日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期</a:t>
            </a:r>
          </a:p>
        </p:txBody>
      </p:sp>
      <p:sp>
        <p:nvSpPr>
          <p:cNvPr id="33" name="矩形 32"/>
          <p:cNvSpPr/>
          <p:nvPr/>
        </p:nvSpPr>
        <p:spPr>
          <a:xfrm>
            <a:off x="6711812" y="4754871"/>
            <a:ext cx="904105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月</a:t>
            </a:r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日支出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41476" y="5378509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498256" y="5708115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279180" y="6015316"/>
            <a:ext cx="1089843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084655" y="5650041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計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545836" y="5158051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他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1" name="弧形接點 20"/>
          <p:cNvCxnSpPr>
            <a:stCxn id="31" idx="2"/>
          </p:cNvCxnSpPr>
          <p:nvPr/>
        </p:nvCxnSpPr>
        <p:spPr>
          <a:xfrm rot="5400000">
            <a:off x="9044244" y="2177696"/>
            <a:ext cx="455357" cy="328012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弧形接點 50"/>
          <p:cNvCxnSpPr>
            <a:stCxn id="28" idx="2"/>
          </p:cNvCxnSpPr>
          <p:nvPr/>
        </p:nvCxnSpPr>
        <p:spPr>
          <a:xfrm rot="5400000">
            <a:off x="9725569" y="2192452"/>
            <a:ext cx="185808" cy="814385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弧形接點 56"/>
          <p:cNvCxnSpPr>
            <a:stCxn id="32" idx="2"/>
          </p:cNvCxnSpPr>
          <p:nvPr/>
        </p:nvCxnSpPr>
        <p:spPr>
          <a:xfrm rot="16200000" flipH="1">
            <a:off x="7596253" y="2579975"/>
            <a:ext cx="42167" cy="65678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弧形接點 60"/>
          <p:cNvCxnSpPr>
            <a:stCxn id="27" idx="0"/>
          </p:cNvCxnSpPr>
          <p:nvPr/>
        </p:nvCxnSpPr>
        <p:spPr>
          <a:xfrm rot="5400000" flipH="1" flipV="1">
            <a:off x="7623323" y="2838007"/>
            <a:ext cx="84927" cy="836325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弧形接點 63"/>
          <p:cNvCxnSpPr>
            <a:stCxn id="33" idx="2"/>
          </p:cNvCxnSpPr>
          <p:nvPr/>
        </p:nvCxnSpPr>
        <p:spPr>
          <a:xfrm rot="16200000" flipH="1">
            <a:off x="7484710" y="4681160"/>
            <a:ext cx="83163" cy="724853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9562671" y="2716016"/>
            <a:ext cx="1123387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查看細節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8" name="弧形接點 77"/>
          <p:cNvCxnSpPr>
            <a:stCxn id="76" idx="1"/>
          </p:cNvCxnSpPr>
          <p:nvPr/>
        </p:nvCxnSpPr>
        <p:spPr>
          <a:xfrm rot="10800000" flipV="1">
            <a:off x="9293171" y="2839583"/>
            <a:ext cx="269501" cy="376835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圖片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593" y="5258646"/>
            <a:ext cx="1723196" cy="25528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2.1 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3" name="標題 1"/>
          <p:cNvSpPr txBox="1">
            <a:spLocks/>
          </p:cNvSpPr>
          <p:nvPr/>
        </p:nvSpPr>
        <p:spPr>
          <a:xfrm>
            <a:off x="6170847" y="603882"/>
            <a:ext cx="3997823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2.2 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</a:p>
        </p:txBody>
      </p:sp>
      <p:pic>
        <p:nvPicPr>
          <p:cNvPr id="55" name="內容版面配置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146" y="1962688"/>
            <a:ext cx="2056793" cy="4038600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4501093" y="2566109"/>
            <a:ext cx="1112107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設定開始日期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773721" y="3014035"/>
            <a:ext cx="1112107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設定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結束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日期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78775" y="3006036"/>
            <a:ext cx="1112107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更新資訊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18486" y="3470629"/>
            <a:ext cx="832020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設定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87539" y="3703467"/>
            <a:ext cx="832021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收支資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訊</a:t>
            </a:r>
          </a:p>
        </p:txBody>
      </p:sp>
      <p:sp>
        <p:nvSpPr>
          <p:cNvPr id="68" name="矩形 67"/>
          <p:cNvSpPr/>
          <p:nvPr/>
        </p:nvSpPr>
        <p:spPr>
          <a:xfrm>
            <a:off x="1769904" y="4897375"/>
            <a:ext cx="996780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支出前</a:t>
            </a:r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名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791709" y="5378509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418345" y="5703091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229413" y="6015316"/>
            <a:ext cx="1089843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019816" y="5639993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計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501093" y="5178147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他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4" name="弧形接點 73"/>
          <p:cNvCxnSpPr>
            <a:stCxn id="65" idx="2"/>
          </p:cNvCxnSpPr>
          <p:nvPr/>
        </p:nvCxnSpPr>
        <p:spPr>
          <a:xfrm rot="16200000" flipH="1">
            <a:off x="2480799" y="2907201"/>
            <a:ext cx="102800" cy="79474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弧形接點 74"/>
          <p:cNvCxnSpPr>
            <a:stCxn id="59" idx="2"/>
          </p:cNvCxnSpPr>
          <p:nvPr/>
        </p:nvCxnSpPr>
        <p:spPr>
          <a:xfrm rot="5400000">
            <a:off x="4640835" y="2491666"/>
            <a:ext cx="94735" cy="737891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弧形接點 76"/>
          <p:cNvCxnSpPr>
            <a:stCxn id="63" idx="1"/>
          </p:cNvCxnSpPr>
          <p:nvPr/>
        </p:nvCxnSpPr>
        <p:spPr>
          <a:xfrm rot="10800000">
            <a:off x="4319257" y="3137603"/>
            <a:ext cx="454465" cy="1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弧形接點 79"/>
          <p:cNvCxnSpPr>
            <a:stCxn id="66" idx="0"/>
          </p:cNvCxnSpPr>
          <p:nvPr/>
        </p:nvCxnSpPr>
        <p:spPr>
          <a:xfrm rot="16200000" flipV="1">
            <a:off x="4625175" y="3061308"/>
            <a:ext cx="103403" cy="71524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弧形接點 83"/>
          <p:cNvCxnSpPr>
            <a:stCxn id="68" idx="0"/>
          </p:cNvCxnSpPr>
          <p:nvPr/>
        </p:nvCxnSpPr>
        <p:spPr>
          <a:xfrm rot="5400000" flipH="1" flipV="1">
            <a:off x="2484563" y="4512830"/>
            <a:ext cx="168276" cy="600815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437507" y="4050775"/>
            <a:ext cx="1123387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查看細節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91" name="弧形接點 90"/>
          <p:cNvCxnSpPr>
            <a:stCxn id="90" idx="0"/>
          </p:cNvCxnSpPr>
          <p:nvPr/>
        </p:nvCxnSpPr>
        <p:spPr>
          <a:xfrm rot="16200000" flipV="1">
            <a:off x="4539755" y="3591329"/>
            <a:ext cx="233957" cy="684936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左大括弧 2"/>
          <p:cNvSpPr/>
          <p:nvPr/>
        </p:nvSpPr>
        <p:spPr>
          <a:xfrm>
            <a:off x="2736526" y="3573481"/>
            <a:ext cx="193041" cy="466695"/>
          </a:xfrm>
          <a:prstGeom prst="leftBrac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左大括弧 78"/>
          <p:cNvSpPr/>
          <p:nvPr/>
        </p:nvSpPr>
        <p:spPr>
          <a:xfrm flipH="1">
            <a:off x="9388249" y="3216410"/>
            <a:ext cx="218088" cy="1621722"/>
          </a:xfrm>
          <a:prstGeom prst="leftBrac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2" name="圖片 8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04" y="5254139"/>
            <a:ext cx="1727177" cy="255878"/>
          </a:xfrm>
          <a:prstGeom prst="rect">
            <a:avLst/>
          </a:prstGeom>
        </p:spPr>
      </p:pic>
      <p:cxnSp>
        <p:nvCxnSpPr>
          <p:cNvPr id="45" name="弧形接點 44"/>
          <p:cNvCxnSpPr>
            <a:stCxn id="35" idx="3"/>
          </p:cNvCxnSpPr>
          <p:nvPr/>
        </p:nvCxnSpPr>
        <p:spPr>
          <a:xfrm flipV="1">
            <a:off x="7622400" y="5450175"/>
            <a:ext cx="266318" cy="51902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弧形接點 43"/>
          <p:cNvCxnSpPr/>
          <p:nvPr/>
        </p:nvCxnSpPr>
        <p:spPr>
          <a:xfrm rot="5400000">
            <a:off x="9637761" y="5196853"/>
            <a:ext cx="65084" cy="441559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弧形接點 45"/>
          <p:cNvCxnSpPr/>
          <p:nvPr/>
        </p:nvCxnSpPr>
        <p:spPr>
          <a:xfrm flipV="1">
            <a:off x="7888718" y="5470889"/>
            <a:ext cx="390462" cy="235577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弧形接點 46"/>
          <p:cNvCxnSpPr>
            <a:stCxn id="39" idx="0"/>
          </p:cNvCxnSpPr>
          <p:nvPr/>
        </p:nvCxnSpPr>
        <p:spPr>
          <a:xfrm rot="16200000" flipV="1">
            <a:off x="8491276" y="5682489"/>
            <a:ext cx="500860" cy="164793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弧形接點 47"/>
          <p:cNvCxnSpPr/>
          <p:nvPr/>
        </p:nvCxnSpPr>
        <p:spPr>
          <a:xfrm rot="10800000">
            <a:off x="9084897" y="5469240"/>
            <a:ext cx="371599" cy="182855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弧形接點 84"/>
          <p:cNvCxnSpPr/>
          <p:nvPr/>
        </p:nvCxnSpPr>
        <p:spPr>
          <a:xfrm rot="5400000">
            <a:off x="4577946" y="5196853"/>
            <a:ext cx="65084" cy="441559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弧形接點 85"/>
          <p:cNvCxnSpPr>
            <a:stCxn id="69" idx="3"/>
          </p:cNvCxnSpPr>
          <p:nvPr/>
        </p:nvCxnSpPr>
        <p:spPr>
          <a:xfrm flipV="1">
            <a:off x="2572633" y="5450175"/>
            <a:ext cx="266318" cy="51902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弧形接點 86"/>
          <p:cNvCxnSpPr/>
          <p:nvPr/>
        </p:nvCxnSpPr>
        <p:spPr>
          <a:xfrm flipV="1">
            <a:off x="2808807" y="5465865"/>
            <a:ext cx="390462" cy="235577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弧形接點 87"/>
          <p:cNvCxnSpPr>
            <a:stCxn id="71" idx="0"/>
          </p:cNvCxnSpPr>
          <p:nvPr/>
        </p:nvCxnSpPr>
        <p:spPr>
          <a:xfrm rot="16200000" flipV="1">
            <a:off x="3441509" y="5682489"/>
            <a:ext cx="500860" cy="164793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弧形接點 88"/>
          <p:cNvCxnSpPr/>
          <p:nvPr/>
        </p:nvCxnSpPr>
        <p:spPr>
          <a:xfrm rot="10800000">
            <a:off x="4020058" y="5459192"/>
            <a:ext cx="371599" cy="182855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81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39" y="1963307"/>
            <a:ext cx="2137889" cy="404001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2.3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213387" y="609600"/>
            <a:ext cx="484556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2.4 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計</a:t>
            </a:r>
          </a:p>
        </p:txBody>
      </p:sp>
      <p:sp>
        <p:nvSpPr>
          <p:cNvPr id="54" name="矩形 53"/>
          <p:cNvSpPr/>
          <p:nvPr/>
        </p:nvSpPr>
        <p:spPr>
          <a:xfrm>
            <a:off x="6448779" y="3390702"/>
            <a:ext cx="1324882" cy="46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個支出所占比例</a:t>
            </a:r>
            <a:endParaRPr lang="en-US" altLang="zh-TW" sz="1200" dirty="0" smtClean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圓餅圖</a:t>
            </a:r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381" y="1965137"/>
            <a:ext cx="2137137" cy="403860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504561" y="5696568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05581" y="6003769"/>
            <a:ext cx="1089843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90960" y="5653566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計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67213" y="5156552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他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515774" y="2538510"/>
            <a:ext cx="879958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設定日期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44620" y="2786057"/>
            <a:ext cx="879958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選擇類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別</a:t>
            </a:r>
          </a:p>
        </p:txBody>
      </p:sp>
      <p:sp>
        <p:nvSpPr>
          <p:cNvPr id="55" name="矩形 54"/>
          <p:cNvSpPr/>
          <p:nvPr/>
        </p:nvSpPr>
        <p:spPr>
          <a:xfrm>
            <a:off x="9562064" y="3645172"/>
            <a:ext cx="879958" cy="233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總金額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473043" y="4116961"/>
            <a:ext cx="1189276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詳細支出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項目</a:t>
            </a:r>
          </a:p>
        </p:txBody>
      </p:sp>
      <p:cxnSp>
        <p:nvCxnSpPr>
          <p:cNvPr id="58" name="弧形接點 57"/>
          <p:cNvCxnSpPr>
            <a:stCxn id="52" idx="2"/>
          </p:cNvCxnSpPr>
          <p:nvPr/>
        </p:nvCxnSpPr>
        <p:spPr>
          <a:xfrm rot="5400000">
            <a:off x="9643670" y="2562112"/>
            <a:ext cx="88551" cy="535616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弧形接點 59"/>
          <p:cNvCxnSpPr>
            <a:stCxn id="53" idx="2"/>
          </p:cNvCxnSpPr>
          <p:nvPr/>
        </p:nvCxnSpPr>
        <p:spPr>
          <a:xfrm rot="16200000" flipH="1">
            <a:off x="7607299" y="2710492"/>
            <a:ext cx="40767" cy="686166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弧形接點 63"/>
          <p:cNvCxnSpPr>
            <a:stCxn id="55" idx="2"/>
          </p:cNvCxnSpPr>
          <p:nvPr/>
        </p:nvCxnSpPr>
        <p:spPr>
          <a:xfrm rot="5400000">
            <a:off x="9666577" y="3600693"/>
            <a:ext cx="57683" cy="61325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弧形接點 67"/>
          <p:cNvCxnSpPr>
            <a:stCxn id="54" idx="2"/>
          </p:cNvCxnSpPr>
          <p:nvPr/>
        </p:nvCxnSpPr>
        <p:spPr>
          <a:xfrm rot="5400000" flipH="1" flipV="1">
            <a:off x="7624369" y="3172660"/>
            <a:ext cx="168062" cy="1194361"/>
          </a:xfrm>
          <a:prstGeom prst="curvedConnector4">
            <a:avLst>
              <a:gd name="adj1" fmla="val -136021"/>
              <a:gd name="adj2" fmla="val 7773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左大括弧 45"/>
          <p:cNvSpPr/>
          <p:nvPr/>
        </p:nvSpPr>
        <p:spPr>
          <a:xfrm flipH="1">
            <a:off x="9473043" y="4172696"/>
            <a:ext cx="61487" cy="138883"/>
          </a:xfrm>
          <a:prstGeom prst="leftBrac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左大括弧 47"/>
          <p:cNvSpPr/>
          <p:nvPr/>
        </p:nvSpPr>
        <p:spPr>
          <a:xfrm>
            <a:off x="2658562" y="3215016"/>
            <a:ext cx="208030" cy="1739631"/>
          </a:xfrm>
          <a:prstGeom prst="leftBrac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90" y="5257556"/>
            <a:ext cx="1727320" cy="255899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34" y="5260069"/>
            <a:ext cx="1737489" cy="257406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1801363" y="5381369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33023" y="5705951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39067" y="6018176"/>
            <a:ext cx="1089843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024446" y="5647877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計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496246" y="3846711"/>
            <a:ext cx="1219200" cy="470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務顯示</a:t>
            </a:r>
            <a:endParaRPr lang="en-US" altLang="zh-TW" sz="1200" dirty="0" smtClean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以小時為單位</a:t>
            </a:r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</a:p>
        </p:txBody>
      </p:sp>
      <p:cxnSp>
        <p:nvCxnSpPr>
          <p:cNvPr id="63" name="弧形接點 62"/>
          <p:cNvCxnSpPr>
            <a:stCxn id="47" idx="3"/>
          </p:cNvCxnSpPr>
          <p:nvPr/>
        </p:nvCxnSpPr>
        <p:spPr>
          <a:xfrm flipV="1">
            <a:off x="2582287" y="5453035"/>
            <a:ext cx="266318" cy="51902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534548" y="2834649"/>
            <a:ext cx="879958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務圖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片</a:t>
            </a:r>
          </a:p>
        </p:txBody>
      </p:sp>
      <p:cxnSp>
        <p:nvCxnSpPr>
          <p:cNvPr id="73" name="弧形接點 72"/>
          <p:cNvCxnSpPr>
            <a:stCxn id="71" idx="2"/>
          </p:cNvCxnSpPr>
          <p:nvPr/>
        </p:nvCxnSpPr>
        <p:spPr>
          <a:xfrm rot="5400000">
            <a:off x="4317348" y="2664317"/>
            <a:ext cx="239713" cy="1074646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4548954" y="3655966"/>
            <a:ext cx="879958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務價格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5" name="弧形接點 74"/>
          <p:cNvCxnSpPr>
            <a:stCxn id="74" idx="2"/>
          </p:cNvCxnSpPr>
          <p:nvPr/>
        </p:nvCxnSpPr>
        <p:spPr>
          <a:xfrm rot="5400000">
            <a:off x="4596528" y="3651960"/>
            <a:ext cx="141265" cy="643547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716450" y="4831081"/>
            <a:ext cx="964871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總支出金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額</a:t>
            </a:r>
          </a:p>
        </p:txBody>
      </p:sp>
      <p:cxnSp>
        <p:nvCxnSpPr>
          <p:cNvPr id="77" name="弧形接點 76"/>
          <p:cNvCxnSpPr>
            <a:stCxn id="76" idx="2"/>
          </p:cNvCxnSpPr>
          <p:nvPr/>
        </p:nvCxnSpPr>
        <p:spPr>
          <a:xfrm rot="16200000" flipH="1">
            <a:off x="2474806" y="4802295"/>
            <a:ext cx="93107" cy="644947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弧形接點 64"/>
          <p:cNvCxnSpPr/>
          <p:nvPr/>
        </p:nvCxnSpPr>
        <p:spPr>
          <a:xfrm flipV="1">
            <a:off x="2823485" y="5468725"/>
            <a:ext cx="390462" cy="235577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弧形接點 65"/>
          <p:cNvCxnSpPr>
            <a:stCxn id="57" idx="0"/>
          </p:cNvCxnSpPr>
          <p:nvPr/>
        </p:nvCxnSpPr>
        <p:spPr>
          <a:xfrm rot="16200000" flipV="1">
            <a:off x="3451163" y="5685349"/>
            <a:ext cx="500860" cy="164793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弧形接點 66"/>
          <p:cNvCxnSpPr/>
          <p:nvPr/>
        </p:nvCxnSpPr>
        <p:spPr>
          <a:xfrm rot="10800000">
            <a:off x="4024688" y="5467076"/>
            <a:ext cx="371599" cy="182855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4553071" y="5196443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他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0" name="弧形接點 69"/>
          <p:cNvCxnSpPr>
            <a:stCxn id="69" idx="2"/>
          </p:cNvCxnSpPr>
          <p:nvPr/>
        </p:nvCxnSpPr>
        <p:spPr>
          <a:xfrm rot="5400000">
            <a:off x="4646356" y="5180979"/>
            <a:ext cx="34579" cy="559776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867877" y="5366962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5" name="弧形接點 24"/>
          <p:cNvCxnSpPr/>
          <p:nvPr/>
        </p:nvCxnSpPr>
        <p:spPr>
          <a:xfrm flipV="1">
            <a:off x="7628705" y="5458724"/>
            <a:ext cx="266318" cy="51902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弧形接點 25"/>
          <p:cNvCxnSpPr/>
          <p:nvPr/>
        </p:nvCxnSpPr>
        <p:spPr>
          <a:xfrm flipV="1">
            <a:off x="7895023" y="5459342"/>
            <a:ext cx="390462" cy="235577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弧形接點 26"/>
          <p:cNvCxnSpPr>
            <a:stCxn id="21" idx="0"/>
          </p:cNvCxnSpPr>
          <p:nvPr/>
        </p:nvCxnSpPr>
        <p:spPr>
          <a:xfrm rot="16200000" flipV="1">
            <a:off x="8517677" y="5670942"/>
            <a:ext cx="500860" cy="164793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弧形接點 27"/>
          <p:cNvCxnSpPr/>
          <p:nvPr/>
        </p:nvCxnSpPr>
        <p:spPr>
          <a:xfrm rot="10800000">
            <a:off x="9091202" y="5472765"/>
            <a:ext cx="371599" cy="182855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弧形接點 23"/>
          <p:cNvCxnSpPr>
            <a:stCxn id="23" idx="2"/>
          </p:cNvCxnSpPr>
          <p:nvPr/>
        </p:nvCxnSpPr>
        <p:spPr>
          <a:xfrm rot="5400000">
            <a:off x="9669753" y="5190237"/>
            <a:ext cx="74472" cy="501373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1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46086" y="571202"/>
            <a:ext cx="6228073" cy="1356360"/>
          </a:xfrm>
        </p:spPr>
        <p:txBody>
          <a:bodyPr/>
          <a:lstStyle/>
          <a:p>
            <a:r>
              <a:rPr lang="en-US" altLang="zh-TW" dirty="0" smtClean="0"/>
              <a:t>2.5 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他</a:t>
            </a:r>
            <a:endParaRPr lang="zh-TW" altLang="en-US" dirty="0"/>
          </a:p>
        </p:txBody>
      </p:sp>
      <p:pic>
        <p:nvPicPr>
          <p:cNvPr id="3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640" y="1843691"/>
            <a:ext cx="2137136" cy="403860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4254610" y="5259512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49284" y="5553831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692314" y="5896319"/>
            <a:ext cx="1089843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772436" y="5418546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計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026414" y="5089658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他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144121" y="2427817"/>
            <a:ext cx="1106862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付款方式編輯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302759" y="2828555"/>
            <a:ext cx="800650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類別管理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01231" y="3104408"/>
            <a:ext cx="1263741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週期性資料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編輯</a:t>
            </a:r>
          </a:p>
        </p:txBody>
      </p:sp>
      <p:sp>
        <p:nvSpPr>
          <p:cNvPr id="56" name="矩形 55"/>
          <p:cNvSpPr/>
          <p:nvPr/>
        </p:nvSpPr>
        <p:spPr>
          <a:xfrm>
            <a:off x="4111169" y="3285391"/>
            <a:ext cx="899766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偏好設定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962776" y="3558982"/>
            <a:ext cx="954462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Excel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匯出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53951" y="3863350"/>
            <a:ext cx="841752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備份管理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110650" y="4045473"/>
            <a:ext cx="844320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資料搜尋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996547" y="4666157"/>
            <a:ext cx="1106862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帳務資料刪除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023929" y="4469006"/>
            <a:ext cx="647060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寫評價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953323" y="2051129"/>
            <a:ext cx="500503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滾軸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3" name="弧形接點 62"/>
          <p:cNvCxnSpPr>
            <a:stCxn id="51" idx="2"/>
          </p:cNvCxnSpPr>
          <p:nvPr/>
        </p:nvCxnSpPr>
        <p:spPr>
          <a:xfrm rot="16200000" flipH="1">
            <a:off x="4967405" y="2405098"/>
            <a:ext cx="191037" cy="730743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弧形接點 63"/>
          <p:cNvCxnSpPr>
            <a:stCxn id="53" idx="2"/>
          </p:cNvCxnSpPr>
          <p:nvPr/>
        </p:nvCxnSpPr>
        <p:spPr>
          <a:xfrm rot="16200000" flipH="1">
            <a:off x="5057013" y="2721761"/>
            <a:ext cx="35620" cy="743478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弧形接點 64"/>
          <p:cNvCxnSpPr>
            <a:stCxn id="55" idx="1"/>
          </p:cNvCxnSpPr>
          <p:nvPr/>
        </p:nvCxnSpPr>
        <p:spPr>
          <a:xfrm rot="10800000" flipV="1">
            <a:off x="6380449" y="3227976"/>
            <a:ext cx="520783" cy="122562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弧形接點 65"/>
          <p:cNvCxnSpPr>
            <a:stCxn id="56" idx="2"/>
          </p:cNvCxnSpPr>
          <p:nvPr/>
        </p:nvCxnSpPr>
        <p:spPr>
          <a:xfrm rot="16200000" flipH="1">
            <a:off x="4971094" y="3122484"/>
            <a:ext cx="71666" cy="89175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弧形接點 66"/>
          <p:cNvCxnSpPr>
            <a:stCxn id="57" idx="1"/>
          </p:cNvCxnSpPr>
          <p:nvPr/>
        </p:nvCxnSpPr>
        <p:spPr>
          <a:xfrm rot="10800000" flipV="1">
            <a:off x="6288214" y="3682549"/>
            <a:ext cx="674562" cy="165891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弧形接點 67"/>
          <p:cNvCxnSpPr>
            <a:stCxn id="58" idx="2"/>
          </p:cNvCxnSpPr>
          <p:nvPr/>
        </p:nvCxnSpPr>
        <p:spPr>
          <a:xfrm rot="5400000" flipH="1">
            <a:off x="6776035" y="3611693"/>
            <a:ext cx="26054" cy="971530"/>
          </a:xfrm>
          <a:prstGeom prst="curvedConnector4">
            <a:avLst>
              <a:gd name="adj1" fmla="val -877408"/>
              <a:gd name="adj2" fmla="val 7166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弧形接點 68"/>
          <p:cNvCxnSpPr>
            <a:stCxn id="59" idx="3"/>
          </p:cNvCxnSpPr>
          <p:nvPr/>
        </p:nvCxnSpPr>
        <p:spPr>
          <a:xfrm>
            <a:off x="4954970" y="4169041"/>
            <a:ext cx="491073" cy="167903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弧形接點 69"/>
          <p:cNvCxnSpPr>
            <a:stCxn id="60" idx="0"/>
          </p:cNvCxnSpPr>
          <p:nvPr/>
        </p:nvCxnSpPr>
        <p:spPr>
          <a:xfrm rot="5400000" flipH="1" flipV="1">
            <a:off x="4953860" y="4167215"/>
            <a:ext cx="95061" cy="902824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弧形接點 70"/>
          <p:cNvCxnSpPr>
            <a:stCxn id="61" idx="2"/>
          </p:cNvCxnSpPr>
          <p:nvPr/>
        </p:nvCxnSpPr>
        <p:spPr>
          <a:xfrm rot="5400000">
            <a:off x="6652025" y="4125839"/>
            <a:ext cx="105133" cy="1285736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弧形接點 71"/>
          <p:cNvCxnSpPr>
            <a:stCxn id="62" idx="2"/>
          </p:cNvCxnSpPr>
          <p:nvPr/>
        </p:nvCxnSpPr>
        <p:spPr>
          <a:xfrm rot="5400000">
            <a:off x="6778752" y="2330475"/>
            <a:ext cx="457035" cy="392612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48" y="5133570"/>
            <a:ext cx="1736709" cy="256498"/>
          </a:xfrm>
          <a:prstGeom prst="rect">
            <a:avLst/>
          </a:prstGeom>
        </p:spPr>
      </p:pic>
      <p:cxnSp>
        <p:nvCxnSpPr>
          <p:cNvPr id="42" name="弧形接點 41"/>
          <p:cNvCxnSpPr>
            <a:stCxn id="35" idx="3"/>
          </p:cNvCxnSpPr>
          <p:nvPr/>
        </p:nvCxnSpPr>
        <p:spPr>
          <a:xfrm flipV="1">
            <a:off x="5035534" y="5331178"/>
            <a:ext cx="266318" cy="51902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弧形接點 43"/>
          <p:cNvCxnSpPr/>
          <p:nvPr/>
        </p:nvCxnSpPr>
        <p:spPr>
          <a:xfrm flipV="1">
            <a:off x="5261660" y="5341844"/>
            <a:ext cx="390462" cy="235577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弧形接點 45"/>
          <p:cNvCxnSpPr>
            <a:stCxn id="39" idx="0"/>
          </p:cNvCxnSpPr>
          <p:nvPr/>
        </p:nvCxnSpPr>
        <p:spPr>
          <a:xfrm rot="16200000" flipV="1">
            <a:off x="5904410" y="5563492"/>
            <a:ext cx="500860" cy="164793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弧形接點 46"/>
          <p:cNvCxnSpPr/>
          <p:nvPr/>
        </p:nvCxnSpPr>
        <p:spPr>
          <a:xfrm rot="10800000">
            <a:off x="6487983" y="5350243"/>
            <a:ext cx="371599" cy="182855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弧形接點 48"/>
          <p:cNvCxnSpPr/>
          <p:nvPr/>
        </p:nvCxnSpPr>
        <p:spPr>
          <a:xfrm rot="5400000">
            <a:off x="7104627" y="5044050"/>
            <a:ext cx="34579" cy="559776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2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功能介紹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4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TM03457444[[fn=基準]]</Template>
  <TotalTime>1022</TotalTime>
  <Words>574</Words>
  <Application>Microsoft Office PowerPoint</Application>
  <PresentationFormat>寬螢幕</PresentationFormat>
  <Paragraphs>216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Adobe 黑体 Std R</vt:lpstr>
      <vt:lpstr>新細明體</vt:lpstr>
      <vt:lpstr>Corbel</vt:lpstr>
      <vt:lpstr>基礎</vt:lpstr>
      <vt:lpstr>UX framework for MoneyCare</vt:lpstr>
      <vt:lpstr>1  MoneyCare </vt:lpstr>
      <vt:lpstr>1.1  Functional Map</vt:lpstr>
      <vt:lpstr>1.2  Main page</vt:lpstr>
      <vt:lpstr>2  Wireframe</vt:lpstr>
      <vt:lpstr>2.1  首頁</vt:lpstr>
      <vt:lpstr>2.3 快捷顯示</vt:lpstr>
      <vt:lpstr>2.5  其他</vt:lpstr>
      <vt:lpstr>3 功能介紹</vt:lpstr>
      <vt:lpstr>PowerPoint 簡報</vt:lpstr>
      <vt:lpstr>PowerPoint 簡報</vt:lpstr>
      <vt:lpstr>PowerPoint 簡報</vt:lpstr>
      <vt:lpstr>PowerPoint 簡報</vt:lpstr>
      <vt:lpstr>錯誤示範</vt:lpstr>
      <vt:lpstr>3.1 新增帳務 – 上傳照片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framework for MoneyCare</dc:title>
  <dc:creator>王姿樺</dc:creator>
  <cp:lastModifiedBy>王姿樺</cp:lastModifiedBy>
  <cp:revision>133</cp:revision>
  <dcterms:created xsi:type="dcterms:W3CDTF">2017-03-26T05:18:55Z</dcterms:created>
  <dcterms:modified xsi:type="dcterms:W3CDTF">2017-04-01T12:07:49Z</dcterms:modified>
</cp:coreProperties>
</file>