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DB231-0AA6-4BFB-8A9F-95E59F4F9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47129D-F1AB-4D7C-B006-3EFBB490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46E0AA-0E05-4D7A-9E98-07045DCA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AA3C2-84B3-41DB-B428-D32A8F53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9772B-63A1-42BB-9300-B319E8A8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0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2A65C-C465-4C38-92C9-2AA48FA1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5737CD-4E2A-44B1-BFB8-B079B591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96BFF-01FC-4E52-9504-FE40399F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D95C6C-5EDF-412D-8F59-05C3EA48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4BFD5B-B9C3-4F02-BA5D-6F0C8585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1DA57C-6BCB-4293-BADE-CE1C3EF15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3E4AA7-180D-4357-A78C-23BF3AE1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51A8F0-01FA-4BAF-8FE2-69843215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898095-93CD-4683-A7DB-0B3308A7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C09FD5-C961-48B1-A220-685A19F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B09A1-4063-40F4-BEEC-08D0F72D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0A692-C3A0-4DB7-A61E-F0F81BB2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A8583-1CCB-461E-96C7-E740667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63E9E1-3CB0-4C14-8C82-CEEE79E3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BCE12-1165-4958-95D6-A009BE4A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7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9A2A-20AC-4FDE-93DA-487367A3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D68EA2-3586-4DD4-BF00-FEF9E20C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8FE50-969C-4689-AEC7-82B2583E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87AE9-092D-4A7A-A8E1-5CA867A2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1CDA3-C443-4CF2-BEB8-3B5D1A5C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443DC-4E4C-4545-926D-45C1018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50D8A7-FC08-4383-AC6A-B131164C7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9ADD54-BBF2-4764-8017-885832303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C69308-7F9E-414D-BA76-3319A929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4475BF-30EF-4074-AF89-8C419366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F3ACB8-E613-436F-A10C-0E38D8B0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9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38406-4D9F-4EE6-9CD4-DC890DFC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8D97E1-9E3E-4467-9DBD-FD8B6E4A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56CD29-5C76-429D-9634-652A5145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DCF3BC-476C-4F78-91BA-A93DD8EF6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D64CE5-3E40-4129-B0CE-D4091F79B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E7A806-D6C9-4B18-A8E1-4DA0D481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F7A200-E0C3-47E5-8071-7A0B22E9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50086B-4610-4A9E-8CA3-B5E3238B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D049B-ABA0-4454-BEF4-D34FEAAD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3D2549-1535-447B-AB18-6E2724CE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E6BF15-70A3-4C2D-B55E-AABE481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48A0E2-D74E-4246-8E18-ACC2F48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AF3C04-0199-4EDF-95F3-2D9A387E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BC9AAC-B653-4EE4-9644-ACC1E9A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22D6F-97C7-4D2C-B62B-A92194F7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1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E9322-90D9-4465-A404-B783D480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5213E-4A6C-4B0D-AFBE-B3FED65C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44262-97B1-4060-B685-A2679590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6A1295-61F7-4DE0-835E-549CB407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336168-B925-4E98-83B8-F96DD8C0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F5E4CF-FF80-4610-A877-D878F2ED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70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766DB-A6BF-4997-8C6B-A10D09C3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C769EC-A1EB-48DD-ACA2-34403E068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B29478-77AC-47FA-9687-6E259776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70C8D-8A8E-4E3F-8658-B676D0C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A27C50-3EDF-4388-A471-30E4372D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D2D224-B189-4A76-8782-6B34D54F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2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5F36AD-19B9-483F-93B2-EDAA8A77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03F87-81AB-4E71-8C93-35FEFB66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DC32-002F-41F7-8B2F-138E775B1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62E-6AA7-4507-87E6-C78FC8F30E8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1514D1-FE0A-4B43-B80D-192631DA3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A2F1CD-C242-4553-B65C-5EC51090E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5030-CECD-41D1-8DE3-6C7ADAC9AE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38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7795B-1DB1-4E3C-BBF0-1E14F9D3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65128-6B32-44E8-BDE1-CA8F581A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輸入合法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&amp;&amp;((</a:t>
            </a:r>
            <a:r>
              <a:rPr lang="zh-TW" altLang="en-US" dirty="0"/>
              <a:t>計算結果</a:t>
            </a:r>
            <a:r>
              <a:rPr lang="en-US" altLang="zh-TW" dirty="0"/>
              <a:t>)||(</a:t>
            </a:r>
            <a:r>
              <a:rPr lang="zh-TW" altLang="en-US" dirty="0"/>
              <a:t>變數宣告</a:t>
            </a:r>
            <a:r>
              <a:rPr lang="en-US" altLang="zh-TW" dirty="0"/>
              <a:t>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67656F-EA47-4405-8903-3C07C43C0D60}"/>
              </a:ext>
            </a:extLst>
          </p:cNvPr>
          <p:cNvSpPr/>
          <p:nvPr/>
        </p:nvSpPr>
        <p:spPr>
          <a:xfrm>
            <a:off x="593455" y="3167390"/>
            <a:ext cx="6735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語法 </a:t>
            </a:r>
            <a:r>
              <a:rPr lang="en-US" altLang="zh-TW" sz="2800" dirty="0"/>
              <a:t>&amp;&amp;</a:t>
            </a:r>
            <a:r>
              <a:rPr lang="zh-TW" altLang="en-US" sz="2800" dirty="0"/>
              <a:t> 變數</a:t>
            </a:r>
            <a:r>
              <a:rPr lang="en-US" altLang="zh-TW" sz="2800" dirty="0"/>
              <a:t>/</a:t>
            </a:r>
            <a:r>
              <a:rPr lang="zh-TW" altLang="en-US" sz="2800" dirty="0"/>
              <a:t>常數</a:t>
            </a:r>
            <a:r>
              <a:rPr lang="en-US" altLang="zh-TW" sz="2800" dirty="0"/>
              <a:t>/</a:t>
            </a:r>
            <a:r>
              <a:rPr lang="zh-TW" altLang="en-US" sz="2800" dirty="0"/>
              <a:t>函數合法 </a:t>
            </a:r>
            <a:r>
              <a:rPr lang="en-US" altLang="zh-TW" sz="2800" dirty="0"/>
              <a:t>&amp;&amp;</a:t>
            </a:r>
            <a:r>
              <a:rPr lang="zh-TW" altLang="en-US" sz="2800" dirty="0"/>
              <a:t>可計算 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8EF5A2-E7F2-4C89-A13C-C70C4F8739CC}"/>
              </a:ext>
            </a:extLst>
          </p:cNvPr>
          <p:cNvSpPr/>
          <p:nvPr/>
        </p:nvSpPr>
        <p:spPr>
          <a:xfrm>
            <a:off x="593455" y="4478035"/>
            <a:ext cx="7941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語法 </a:t>
            </a:r>
            <a:r>
              <a:rPr lang="en-US" altLang="zh-TW" sz="2800" dirty="0"/>
              <a:t>&amp;&amp;</a:t>
            </a:r>
            <a:r>
              <a:rPr lang="zh-TW" altLang="en-US" sz="2800" dirty="0"/>
              <a:t> 變數</a:t>
            </a:r>
            <a:r>
              <a:rPr lang="en-US" altLang="zh-TW" sz="2800" dirty="0"/>
              <a:t>/</a:t>
            </a:r>
            <a:r>
              <a:rPr lang="zh-TW" altLang="en-US" sz="2800" dirty="0"/>
              <a:t>常數合法</a:t>
            </a:r>
            <a:r>
              <a:rPr lang="en-US" altLang="zh-TW" sz="2800" dirty="0"/>
              <a:t>&amp;&amp;(</a:t>
            </a:r>
            <a:r>
              <a:rPr lang="zh-TW" altLang="en-US" sz="2800" dirty="0"/>
              <a:t>函數合法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&amp;&amp;</a:t>
            </a:r>
            <a:r>
              <a:rPr lang="zh-TW" altLang="en-US" sz="2800" dirty="0"/>
              <a:t>可計算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6135636C-F2E9-4F4A-A1BD-44B67F0756A3}"/>
              </a:ext>
            </a:extLst>
          </p:cNvPr>
          <p:cNvSpPr/>
          <p:nvPr/>
        </p:nvSpPr>
        <p:spPr>
          <a:xfrm>
            <a:off x="2030506" y="2387228"/>
            <a:ext cx="376518" cy="71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7E80F252-72CF-4BE2-8BD9-00871A7F93D4}"/>
              </a:ext>
            </a:extLst>
          </p:cNvPr>
          <p:cNvSpPr/>
          <p:nvPr/>
        </p:nvSpPr>
        <p:spPr>
          <a:xfrm>
            <a:off x="3261804" y="3892014"/>
            <a:ext cx="376518" cy="71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6EFCA733-33A1-4A2A-88C4-D805CC64110C}"/>
              </a:ext>
            </a:extLst>
          </p:cNvPr>
          <p:cNvSpPr/>
          <p:nvPr/>
        </p:nvSpPr>
        <p:spPr>
          <a:xfrm rot="14054018">
            <a:off x="3650820" y="1191259"/>
            <a:ext cx="1062318" cy="5748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C167BB-2706-4D16-BE1A-412EBE62F888}"/>
              </a:ext>
            </a:extLst>
          </p:cNvPr>
          <p:cNvSpPr/>
          <p:nvPr/>
        </p:nvSpPr>
        <p:spPr>
          <a:xfrm>
            <a:off x="2810436" y="495919"/>
            <a:ext cx="2312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A+sin</a:t>
            </a:r>
            <a:r>
              <a:rPr lang="en-US" altLang="zh-TW" sz="2800" dirty="0"/>
              <a:t>(3)+pi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8618C-4ADC-4019-B009-FBFC64AB98B6}"/>
              </a:ext>
            </a:extLst>
          </p:cNvPr>
          <p:cNvSpPr/>
          <p:nvPr/>
        </p:nvSpPr>
        <p:spPr>
          <a:xfrm>
            <a:off x="5894297" y="419427"/>
            <a:ext cx="3167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 = ln(7)+exp(2)</a:t>
            </a:r>
            <a:endParaRPr lang="zh-TW" altLang="en-US" sz="2800" dirty="0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FCBC000-93A6-4B65-BD76-5CCAD85652A2}"/>
              </a:ext>
            </a:extLst>
          </p:cNvPr>
          <p:cNvSpPr/>
          <p:nvPr/>
        </p:nvSpPr>
        <p:spPr>
          <a:xfrm rot="17420918">
            <a:off x="5884542" y="1300463"/>
            <a:ext cx="1062318" cy="5748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B760122C-C465-42B7-97AA-D6F6707A6E0D}"/>
              </a:ext>
            </a:extLst>
          </p:cNvPr>
          <p:cNvSpPr/>
          <p:nvPr/>
        </p:nvSpPr>
        <p:spPr>
          <a:xfrm rot="5400000">
            <a:off x="2203078" y="4979920"/>
            <a:ext cx="726302" cy="48841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628A30-4CE9-45E0-9473-DAE2914A5B50}"/>
              </a:ext>
            </a:extLst>
          </p:cNvPr>
          <p:cNvSpPr/>
          <p:nvPr/>
        </p:nvSpPr>
        <p:spPr>
          <a:xfrm>
            <a:off x="1129553" y="1690688"/>
            <a:ext cx="1680883" cy="80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906CFD-C8BC-4BDC-8537-00D9DF3EFF60}"/>
              </a:ext>
            </a:extLst>
          </p:cNvPr>
          <p:cNvSpPr/>
          <p:nvPr/>
        </p:nvSpPr>
        <p:spPr>
          <a:xfrm>
            <a:off x="503920" y="2838909"/>
            <a:ext cx="6735192" cy="982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2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3F196-60B3-457B-8167-32EF8FBB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601942"/>
            <a:ext cx="8924364" cy="1966446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語法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結構正確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en-US" altLang="zh-TW" dirty="0">
                <a:solidFill>
                  <a:schemeClr val="accent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1++2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1+  2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1+++2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 a 2 , 0.a+b , ln{a} </a:t>
            </a:r>
          </a:p>
          <a:p>
            <a:pPr marL="0" indent="0">
              <a:buNone/>
            </a:pP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括弧匹配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5*((3+2)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accent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chemeClr val="accent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a+b</a:t>
            </a:r>
            <a:r>
              <a:rPr lang="en-US" altLang="zh-TW" dirty="0">
                <a:solidFill>
                  <a:schemeClr val="accent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exp((3),1+()</a:t>
            </a:r>
          </a:p>
          <a:p>
            <a:pPr marL="0" indent="0">
              <a:buNone/>
            </a:pPr>
            <a:r>
              <a:rPr lang="en-US" altLang="zh-TW" dirty="0"/>
              <a:t>Unknown</a:t>
            </a:r>
            <a:r>
              <a:rPr lang="zh-TW" altLang="en-US" dirty="0"/>
              <a:t> </a:t>
            </a:r>
            <a:r>
              <a:rPr lang="en-US" altLang="zh-TW" dirty="0"/>
              <a:t>operator:</a:t>
            </a:r>
            <a:r>
              <a:rPr lang="en-US" altLang="zh-TW" dirty="0">
                <a:solidFill>
                  <a:srgbClr val="FF0000"/>
                </a:solidFill>
              </a:rPr>
              <a:t> ~1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1#4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F647B5-1E33-4C57-84EA-5FD65D30498F}"/>
              </a:ext>
            </a:extLst>
          </p:cNvPr>
          <p:cNvSpPr/>
          <p:nvPr/>
        </p:nvSpPr>
        <p:spPr>
          <a:xfrm>
            <a:off x="2120295" y="78722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紅色非法</a:t>
            </a:r>
            <a:r>
              <a:rPr lang="zh-TW" altLang="en-US" sz="2800" dirty="0">
                <a:solidFill>
                  <a:srgbClr val="00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藍色合法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F0C70A-127A-4760-A0B0-302EAF7D5311}"/>
              </a:ext>
            </a:extLst>
          </p:cNvPr>
          <p:cNvSpPr/>
          <p:nvPr/>
        </p:nvSpPr>
        <p:spPr>
          <a:xfrm>
            <a:off x="2554941" y="5473005"/>
            <a:ext cx="104102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函數合法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sz="2800" dirty="0"/>
              <a:t>unknown function 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使用尚未宣告的函數</a:t>
            </a:r>
            <a:endParaRPr lang="en-US" altLang="zh-TW" sz="28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參數數量 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cos(7),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cos(sin),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sum(1,2,3),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ln(1,2),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abs(5.8)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F3F7FB-3141-406C-A4B7-48FBC45DF5F1}"/>
              </a:ext>
            </a:extLst>
          </p:cNvPr>
          <p:cNvSpPr/>
          <p:nvPr/>
        </p:nvSpPr>
        <p:spPr>
          <a:xfrm>
            <a:off x="502024" y="442974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可計算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zh-TW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計算合法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en-US" altLang="zh-TW" sz="28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a+b,</a:t>
            </a:r>
            <a:r>
              <a:rPr lang="en-US" altLang="zh-TW" sz="2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/0,log(-1),ln(0)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2465A1-1485-4CD6-BCF5-331998A2254F}"/>
              </a:ext>
            </a:extLst>
          </p:cNvPr>
          <p:cNvSpPr/>
          <p:nvPr/>
        </p:nvSpPr>
        <p:spPr>
          <a:xfrm>
            <a:off x="2554941" y="2704606"/>
            <a:ext cx="708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變數</a:t>
            </a:r>
            <a:r>
              <a:rPr lang="en-US" altLang="zh-TW" sz="2800" dirty="0">
                <a:solidFill>
                  <a:srgbClr val="FF0000"/>
                </a:solidFill>
              </a:rPr>
              <a:t>/</a:t>
            </a:r>
            <a:r>
              <a:rPr lang="zh-TW" altLang="en-US" sz="2800" dirty="0">
                <a:solidFill>
                  <a:srgbClr val="FF0000"/>
                </a:solidFill>
              </a:rPr>
              <a:t>常數合法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zh-TW" altLang="en-US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命名合法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:a</a:t>
            </a:r>
            <a:r>
              <a:rPr lang="en-US" altLang="zh-TW" sz="2800" dirty="0">
                <a:solidFill>
                  <a:schemeClr val="accent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 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9a , exp(a ,-a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極端值</a:t>
            </a:r>
            <a:r>
              <a:rPr lang="en-US" altLang="zh-TW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:123456789 ^ 123456789</a:t>
            </a:r>
          </a:p>
          <a:p>
            <a:r>
              <a:rPr lang="en-US" altLang="zh-TW" sz="2800" dirty="0"/>
              <a:t>unknown token </a:t>
            </a:r>
            <a:r>
              <a:rPr lang="en-US" altLang="zh-TW" sz="2800" dirty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使用尚未宣告的變數名</a:t>
            </a:r>
            <a:endParaRPr lang="en-US" altLang="zh-TW" sz="28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61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207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細明體</vt:lpstr>
      <vt:lpstr>新細明體</vt:lpstr>
      <vt:lpstr>Arial</vt:lpstr>
      <vt:lpstr>Calibri</vt:lpstr>
      <vt:lpstr>Calibri Light</vt:lpstr>
      <vt:lpstr>Office 佈景主題</vt:lpstr>
      <vt:lpstr>輸入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陳宇翔</dc:creator>
  <cp:lastModifiedBy>陳宇翔</cp:lastModifiedBy>
  <cp:revision>16</cp:revision>
  <dcterms:created xsi:type="dcterms:W3CDTF">2021-05-17T18:41:37Z</dcterms:created>
  <dcterms:modified xsi:type="dcterms:W3CDTF">2021-05-18T12:39:12Z</dcterms:modified>
</cp:coreProperties>
</file>