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4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31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752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37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6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72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10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50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90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704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41F6-B116-49C1-AE22-3C1067A4733C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404D-01F2-45A9-A21C-46DF6456BB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8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Resource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2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Resource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Resource</dc:title>
  <dc:creator>user</dc:creator>
  <cp:lastModifiedBy>user</cp:lastModifiedBy>
  <cp:revision>1</cp:revision>
  <dcterms:created xsi:type="dcterms:W3CDTF">2015-11-29T15:37:54Z</dcterms:created>
  <dcterms:modified xsi:type="dcterms:W3CDTF">2015-11-29T15:38:05Z</dcterms:modified>
</cp:coreProperties>
</file>