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Ridez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Somebody With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Ridez Team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40683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https://github.com/TRILILILI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12" y="1417070"/>
            <a:ext cx="1711775" cy="17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9759" l="38639" r="12126" t="12035"/>
          <a:stretch/>
        </p:blipFill>
        <p:spPr>
          <a:xfrm>
            <a:off x="1490695" y="1268300"/>
            <a:ext cx="1711775" cy="203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528" y="1614727"/>
            <a:ext cx="1711775" cy="13464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490649" y="3444042"/>
            <a:ext cx="17117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Simcha Adin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716066" y="3444042"/>
            <a:ext cx="17117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Tzvi Corn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941483" y="3444042"/>
            <a:ext cx="17117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Tzachi Taub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Someones have a car.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Someones doesn’t have, but they want to go to the same place as the with-car guys.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Lets connect them.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Research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no apps like this already.</a:t>
            </a:r>
          </a:p>
          <a:p>
            <a:pPr>
              <a:spcBef>
                <a:spcPts val="0"/>
              </a:spcBef>
              <a:buNone/>
            </a:pPr>
            <a:r>
              <a:rPr lang="en" sz="9600"/>
              <a:t>הלוואי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Uniqueness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Hmmm...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Schematic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54075" y="1699500"/>
            <a:ext cx="7428299" cy="20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Lets ride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