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2"/>
    <p:sldId id="262" r:id="rId3"/>
    <p:sldId id="266" r:id="rId4"/>
    <p:sldId id="263" r:id="rId5"/>
    <p:sldId id="270" r:id="rId6"/>
    <p:sldId id="269" r:id="rId7"/>
    <p:sldId id="260" r:id="rId8"/>
    <p:sldId id="264" r:id="rId9"/>
    <p:sldId id="275" r:id="rId10"/>
    <p:sldId id="273" r:id="rId11"/>
    <p:sldId id="274" r:id="rId12"/>
    <p:sldId id="271" r:id="rId13"/>
    <p:sldId id="276" r:id="rId14"/>
    <p:sldId id="272" r:id="rId15"/>
    <p:sldId id="265" r:id="rId16"/>
    <p:sldId id="258" r:id="rId17"/>
    <p:sldId id="268"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100" d="100"/>
          <a:sy n="100" d="100"/>
        </p:scale>
        <p:origin x="196"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46EAD-3928-4FDE-98B6-9D7D2164EA78}" type="doc">
      <dgm:prSet loTypeId="urn:microsoft.com/office/officeart/2016/7/layout/LinearBlockProcessNumbered" loCatId="process" qsTypeId="urn:microsoft.com/office/officeart/2005/8/quickstyle/simple1" qsCatId="simple" csTypeId="urn:microsoft.com/office/officeart/2018/5/colors/Iconchunking_neutralbg_accent1_2" csCatId="accent1" phldr="1"/>
      <dgm:spPr/>
      <dgm:t>
        <a:bodyPr/>
        <a:lstStyle/>
        <a:p>
          <a:endParaRPr lang="en-US"/>
        </a:p>
      </dgm:t>
    </dgm:pt>
    <dgm:pt modelId="{D3030469-858D-4E0D-B26A-B0AE31A58EA7}">
      <dgm:prSet/>
      <dgm:spPr/>
      <dgm:t>
        <a:bodyPr/>
        <a:lstStyle/>
        <a:p>
          <a:pPr>
            <a:lnSpc>
              <a:spcPct val="100000"/>
            </a:lnSpc>
          </a:pPr>
          <a:r>
            <a:rPr lang="en-US"/>
            <a:t>To centralize the Authorization Process across multiple services</a:t>
          </a:r>
        </a:p>
      </dgm:t>
    </dgm:pt>
    <dgm:pt modelId="{C961056E-46D6-4249-A2B7-AB24D1F879D8}" type="parTrans" cxnId="{E8A1F4EC-63E1-4983-9384-F972D64855B3}">
      <dgm:prSet/>
      <dgm:spPr/>
      <dgm:t>
        <a:bodyPr/>
        <a:lstStyle/>
        <a:p>
          <a:endParaRPr lang="en-US"/>
        </a:p>
      </dgm:t>
    </dgm:pt>
    <dgm:pt modelId="{D3CA45EC-7AB5-42B3-8621-95D52EB0B93E}" type="sibTrans" cxnId="{E8A1F4EC-63E1-4983-9384-F972D64855B3}">
      <dgm:prSet phldrT="01"/>
      <dgm:spPr/>
      <dgm:t>
        <a:bodyPr/>
        <a:lstStyle/>
        <a:p>
          <a:r>
            <a:rPr lang="en-US"/>
            <a:t>01</a:t>
          </a:r>
        </a:p>
      </dgm:t>
    </dgm:pt>
    <dgm:pt modelId="{1D615A16-7A80-4DFC-A832-D1DF6313FF66}">
      <dgm:prSet/>
      <dgm:spPr/>
      <dgm:t>
        <a:bodyPr/>
        <a:lstStyle/>
        <a:p>
          <a:pPr>
            <a:lnSpc>
              <a:spcPct val="100000"/>
            </a:lnSpc>
          </a:pPr>
          <a:r>
            <a:rPr lang="en-US" dirty="0"/>
            <a:t>To centralize the third-party access management</a:t>
          </a:r>
        </a:p>
      </dgm:t>
    </dgm:pt>
    <dgm:pt modelId="{967BAE0F-A22E-4515-BFEF-B0975F3EF4D3}" type="parTrans" cxnId="{C7A29155-880B-47A9-9CAF-732F9B68399E}">
      <dgm:prSet/>
      <dgm:spPr/>
      <dgm:t>
        <a:bodyPr/>
        <a:lstStyle/>
        <a:p>
          <a:endParaRPr lang="en-US"/>
        </a:p>
      </dgm:t>
    </dgm:pt>
    <dgm:pt modelId="{69EBF1B4-79AF-4E0D-807D-FD9A45EF9E8E}" type="sibTrans" cxnId="{C7A29155-880B-47A9-9CAF-732F9B68399E}">
      <dgm:prSet phldrT="02"/>
      <dgm:spPr/>
      <dgm:t>
        <a:bodyPr/>
        <a:lstStyle/>
        <a:p>
          <a:r>
            <a:rPr lang="en-US"/>
            <a:t>02</a:t>
          </a:r>
        </a:p>
      </dgm:t>
    </dgm:pt>
    <dgm:pt modelId="{BAD6C06F-1E91-4778-B122-CCBBFFD5866A}">
      <dgm:prSet/>
      <dgm:spPr/>
      <dgm:t>
        <a:bodyPr/>
        <a:lstStyle/>
        <a:p>
          <a:pPr>
            <a:lnSpc>
              <a:spcPct val="100000"/>
            </a:lnSpc>
          </a:pPr>
          <a:r>
            <a:rPr lang="en-US"/>
            <a:t>To develop a library of functions for the preceding objectives</a:t>
          </a:r>
        </a:p>
      </dgm:t>
    </dgm:pt>
    <dgm:pt modelId="{2056CE62-0CEF-4E02-AB2B-EFBADCF18B02}" type="parTrans" cxnId="{77626E83-9630-4C9C-AEC6-9A8B68CA67C8}">
      <dgm:prSet/>
      <dgm:spPr/>
      <dgm:t>
        <a:bodyPr/>
        <a:lstStyle/>
        <a:p>
          <a:endParaRPr lang="en-US"/>
        </a:p>
      </dgm:t>
    </dgm:pt>
    <dgm:pt modelId="{51B84178-20DB-4AE6-85A6-DE03965FE5E3}" type="sibTrans" cxnId="{77626E83-9630-4C9C-AEC6-9A8B68CA67C8}">
      <dgm:prSet phldrT="03"/>
      <dgm:spPr/>
      <dgm:t>
        <a:bodyPr/>
        <a:lstStyle/>
        <a:p>
          <a:r>
            <a:rPr lang="en-US"/>
            <a:t>03</a:t>
          </a:r>
        </a:p>
      </dgm:t>
    </dgm:pt>
    <dgm:pt modelId="{973A4D06-CD6F-4D7A-BA80-5000DCF66F75}" type="pres">
      <dgm:prSet presAssocID="{40946EAD-3928-4FDE-98B6-9D7D2164EA78}" presName="Name0" presStyleCnt="0">
        <dgm:presLayoutVars>
          <dgm:animLvl val="lvl"/>
          <dgm:resizeHandles val="exact"/>
        </dgm:presLayoutVars>
      </dgm:prSet>
      <dgm:spPr/>
    </dgm:pt>
    <dgm:pt modelId="{36171EAB-C411-471A-A6B9-891A2C1BC41D}" type="pres">
      <dgm:prSet presAssocID="{D3030469-858D-4E0D-B26A-B0AE31A58EA7}" presName="compositeNode" presStyleCnt="0">
        <dgm:presLayoutVars>
          <dgm:bulletEnabled val="1"/>
        </dgm:presLayoutVars>
      </dgm:prSet>
      <dgm:spPr/>
    </dgm:pt>
    <dgm:pt modelId="{68F000FE-4DC0-4346-9844-AF00F572C3F7}" type="pres">
      <dgm:prSet presAssocID="{D3030469-858D-4E0D-B26A-B0AE31A58EA7}" presName="bgRect" presStyleLbl="alignNode1" presStyleIdx="0" presStyleCnt="3"/>
      <dgm:spPr/>
    </dgm:pt>
    <dgm:pt modelId="{6CA46426-CB03-47C7-AF84-14B68B34B577}" type="pres">
      <dgm:prSet presAssocID="{D3CA45EC-7AB5-42B3-8621-95D52EB0B93E}" presName="sibTransNodeRect" presStyleLbl="alignNode1" presStyleIdx="0" presStyleCnt="3">
        <dgm:presLayoutVars>
          <dgm:chMax val="0"/>
          <dgm:bulletEnabled val="1"/>
        </dgm:presLayoutVars>
      </dgm:prSet>
      <dgm:spPr/>
    </dgm:pt>
    <dgm:pt modelId="{EF117D6D-DD59-4F34-8308-54AF2F05FD51}" type="pres">
      <dgm:prSet presAssocID="{D3030469-858D-4E0D-B26A-B0AE31A58EA7}" presName="nodeRect" presStyleLbl="alignNode1" presStyleIdx="0" presStyleCnt="3">
        <dgm:presLayoutVars>
          <dgm:bulletEnabled val="1"/>
        </dgm:presLayoutVars>
      </dgm:prSet>
      <dgm:spPr/>
    </dgm:pt>
    <dgm:pt modelId="{54DC9271-FEFC-42AA-921F-07CD496B0B13}" type="pres">
      <dgm:prSet presAssocID="{D3CA45EC-7AB5-42B3-8621-95D52EB0B93E}" presName="sibTrans" presStyleCnt="0"/>
      <dgm:spPr/>
    </dgm:pt>
    <dgm:pt modelId="{9147472E-9F82-474A-B640-22B31E6C663D}" type="pres">
      <dgm:prSet presAssocID="{1D615A16-7A80-4DFC-A832-D1DF6313FF66}" presName="compositeNode" presStyleCnt="0">
        <dgm:presLayoutVars>
          <dgm:bulletEnabled val="1"/>
        </dgm:presLayoutVars>
      </dgm:prSet>
      <dgm:spPr/>
    </dgm:pt>
    <dgm:pt modelId="{201546FF-A153-4B18-87E9-A26373AFA3C5}" type="pres">
      <dgm:prSet presAssocID="{1D615A16-7A80-4DFC-A832-D1DF6313FF66}" presName="bgRect" presStyleLbl="alignNode1" presStyleIdx="1" presStyleCnt="3"/>
      <dgm:spPr/>
    </dgm:pt>
    <dgm:pt modelId="{A1124F38-20C2-481C-99D0-C01668904832}" type="pres">
      <dgm:prSet presAssocID="{69EBF1B4-79AF-4E0D-807D-FD9A45EF9E8E}" presName="sibTransNodeRect" presStyleLbl="alignNode1" presStyleIdx="1" presStyleCnt="3">
        <dgm:presLayoutVars>
          <dgm:chMax val="0"/>
          <dgm:bulletEnabled val="1"/>
        </dgm:presLayoutVars>
      </dgm:prSet>
      <dgm:spPr/>
    </dgm:pt>
    <dgm:pt modelId="{F18D4069-02C9-4510-B39E-8810EBABE954}" type="pres">
      <dgm:prSet presAssocID="{1D615A16-7A80-4DFC-A832-D1DF6313FF66}" presName="nodeRect" presStyleLbl="alignNode1" presStyleIdx="1" presStyleCnt="3">
        <dgm:presLayoutVars>
          <dgm:bulletEnabled val="1"/>
        </dgm:presLayoutVars>
      </dgm:prSet>
      <dgm:spPr/>
    </dgm:pt>
    <dgm:pt modelId="{C7130C7C-EB8E-406D-83B8-7F0735EFE0E6}" type="pres">
      <dgm:prSet presAssocID="{69EBF1B4-79AF-4E0D-807D-FD9A45EF9E8E}" presName="sibTrans" presStyleCnt="0"/>
      <dgm:spPr/>
    </dgm:pt>
    <dgm:pt modelId="{301CD3FB-4CE6-4C57-AFA6-A1E0CB26E22A}" type="pres">
      <dgm:prSet presAssocID="{BAD6C06F-1E91-4778-B122-CCBBFFD5866A}" presName="compositeNode" presStyleCnt="0">
        <dgm:presLayoutVars>
          <dgm:bulletEnabled val="1"/>
        </dgm:presLayoutVars>
      </dgm:prSet>
      <dgm:spPr/>
    </dgm:pt>
    <dgm:pt modelId="{176A7058-7D1B-4565-8633-C85DB4530CFD}" type="pres">
      <dgm:prSet presAssocID="{BAD6C06F-1E91-4778-B122-CCBBFFD5866A}" presName="bgRect" presStyleLbl="alignNode1" presStyleIdx="2" presStyleCnt="3"/>
      <dgm:spPr/>
    </dgm:pt>
    <dgm:pt modelId="{6EBE9884-7821-40CA-8ACE-787D00E1DCAF}" type="pres">
      <dgm:prSet presAssocID="{51B84178-20DB-4AE6-85A6-DE03965FE5E3}" presName="sibTransNodeRect" presStyleLbl="alignNode1" presStyleIdx="2" presStyleCnt="3">
        <dgm:presLayoutVars>
          <dgm:chMax val="0"/>
          <dgm:bulletEnabled val="1"/>
        </dgm:presLayoutVars>
      </dgm:prSet>
      <dgm:spPr/>
    </dgm:pt>
    <dgm:pt modelId="{BF6B33B4-9904-438F-AB32-8BCDAE7B3192}" type="pres">
      <dgm:prSet presAssocID="{BAD6C06F-1E91-4778-B122-CCBBFFD5866A}" presName="nodeRect" presStyleLbl="alignNode1" presStyleIdx="2" presStyleCnt="3">
        <dgm:presLayoutVars>
          <dgm:bulletEnabled val="1"/>
        </dgm:presLayoutVars>
      </dgm:prSet>
      <dgm:spPr/>
    </dgm:pt>
  </dgm:ptLst>
  <dgm:cxnLst>
    <dgm:cxn modelId="{C2ADB12F-1846-4E0E-B5B7-90C90C663AF4}" type="presOf" srcId="{40946EAD-3928-4FDE-98B6-9D7D2164EA78}" destId="{973A4D06-CD6F-4D7A-BA80-5000DCF66F75}" srcOrd="0" destOrd="0" presId="urn:microsoft.com/office/officeart/2016/7/layout/LinearBlockProcessNumbered"/>
    <dgm:cxn modelId="{F545D134-DD0B-4FF8-B2F7-0E0818A12F8C}" type="presOf" srcId="{D3030469-858D-4E0D-B26A-B0AE31A58EA7}" destId="{EF117D6D-DD59-4F34-8308-54AF2F05FD51}" srcOrd="1" destOrd="0" presId="urn:microsoft.com/office/officeart/2016/7/layout/LinearBlockProcessNumbered"/>
    <dgm:cxn modelId="{C9862F69-7988-457B-A4DA-4F63DAECA73F}" type="presOf" srcId="{D3CA45EC-7AB5-42B3-8621-95D52EB0B93E}" destId="{6CA46426-CB03-47C7-AF84-14B68B34B577}" srcOrd="0" destOrd="0" presId="urn:microsoft.com/office/officeart/2016/7/layout/LinearBlockProcessNumbered"/>
    <dgm:cxn modelId="{CAB0464A-672C-4681-9FA9-CCC13A49ABAF}" type="presOf" srcId="{1D615A16-7A80-4DFC-A832-D1DF6313FF66}" destId="{201546FF-A153-4B18-87E9-A26373AFA3C5}" srcOrd="0" destOrd="0" presId="urn:microsoft.com/office/officeart/2016/7/layout/LinearBlockProcessNumbered"/>
    <dgm:cxn modelId="{C7A29155-880B-47A9-9CAF-732F9B68399E}" srcId="{40946EAD-3928-4FDE-98B6-9D7D2164EA78}" destId="{1D615A16-7A80-4DFC-A832-D1DF6313FF66}" srcOrd="1" destOrd="0" parTransId="{967BAE0F-A22E-4515-BFEF-B0975F3EF4D3}" sibTransId="{69EBF1B4-79AF-4E0D-807D-FD9A45EF9E8E}"/>
    <dgm:cxn modelId="{23D95D7D-1AA9-4599-9AD7-6DA1FC81E6D4}" type="presOf" srcId="{69EBF1B4-79AF-4E0D-807D-FD9A45EF9E8E}" destId="{A1124F38-20C2-481C-99D0-C01668904832}" srcOrd="0" destOrd="0" presId="urn:microsoft.com/office/officeart/2016/7/layout/LinearBlockProcessNumbered"/>
    <dgm:cxn modelId="{77626E83-9630-4C9C-AEC6-9A8B68CA67C8}" srcId="{40946EAD-3928-4FDE-98B6-9D7D2164EA78}" destId="{BAD6C06F-1E91-4778-B122-CCBBFFD5866A}" srcOrd="2" destOrd="0" parTransId="{2056CE62-0CEF-4E02-AB2B-EFBADCF18B02}" sibTransId="{51B84178-20DB-4AE6-85A6-DE03965FE5E3}"/>
    <dgm:cxn modelId="{04DE5587-7D48-41C8-86CF-814C87C372F2}" type="presOf" srcId="{51B84178-20DB-4AE6-85A6-DE03965FE5E3}" destId="{6EBE9884-7821-40CA-8ACE-787D00E1DCAF}" srcOrd="0" destOrd="0" presId="urn:microsoft.com/office/officeart/2016/7/layout/LinearBlockProcessNumbered"/>
    <dgm:cxn modelId="{98CB1093-6E4B-40E6-872B-32450238B098}" type="presOf" srcId="{D3030469-858D-4E0D-B26A-B0AE31A58EA7}" destId="{68F000FE-4DC0-4346-9844-AF00F572C3F7}" srcOrd="0" destOrd="0" presId="urn:microsoft.com/office/officeart/2016/7/layout/LinearBlockProcessNumbered"/>
    <dgm:cxn modelId="{86291A95-E2BC-42C2-8412-DD4C5C86136A}" type="presOf" srcId="{1D615A16-7A80-4DFC-A832-D1DF6313FF66}" destId="{F18D4069-02C9-4510-B39E-8810EBABE954}" srcOrd="1" destOrd="0" presId="urn:microsoft.com/office/officeart/2016/7/layout/LinearBlockProcessNumbered"/>
    <dgm:cxn modelId="{F5605DB3-CF34-4FA5-9636-CEDBB66BC8DE}" type="presOf" srcId="{BAD6C06F-1E91-4778-B122-CCBBFFD5866A}" destId="{BF6B33B4-9904-438F-AB32-8BCDAE7B3192}" srcOrd="1" destOrd="0" presId="urn:microsoft.com/office/officeart/2016/7/layout/LinearBlockProcessNumbered"/>
    <dgm:cxn modelId="{F630B6DE-8E95-42DF-916B-54214B7CD8B8}" type="presOf" srcId="{BAD6C06F-1E91-4778-B122-CCBBFFD5866A}" destId="{176A7058-7D1B-4565-8633-C85DB4530CFD}" srcOrd="0" destOrd="0" presId="urn:microsoft.com/office/officeart/2016/7/layout/LinearBlockProcessNumbered"/>
    <dgm:cxn modelId="{E8A1F4EC-63E1-4983-9384-F972D64855B3}" srcId="{40946EAD-3928-4FDE-98B6-9D7D2164EA78}" destId="{D3030469-858D-4E0D-B26A-B0AE31A58EA7}" srcOrd="0" destOrd="0" parTransId="{C961056E-46D6-4249-A2B7-AB24D1F879D8}" sibTransId="{D3CA45EC-7AB5-42B3-8621-95D52EB0B93E}"/>
    <dgm:cxn modelId="{5A280616-9E8D-46C0-AB0B-BB98484A222A}" type="presParOf" srcId="{973A4D06-CD6F-4D7A-BA80-5000DCF66F75}" destId="{36171EAB-C411-471A-A6B9-891A2C1BC41D}" srcOrd="0" destOrd="0" presId="urn:microsoft.com/office/officeart/2016/7/layout/LinearBlockProcessNumbered"/>
    <dgm:cxn modelId="{55E86D12-AA39-4497-8A82-A5832A7CD736}" type="presParOf" srcId="{36171EAB-C411-471A-A6B9-891A2C1BC41D}" destId="{68F000FE-4DC0-4346-9844-AF00F572C3F7}" srcOrd="0" destOrd="0" presId="urn:microsoft.com/office/officeart/2016/7/layout/LinearBlockProcessNumbered"/>
    <dgm:cxn modelId="{2875C31F-18B2-4E60-B6E8-F2DF681BFDAE}" type="presParOf" srcId="{36171EAB-C411-471A-A6B9-891A2C1BC41D}" destId="{6CA46426-CB03-47C7-AF84-14B68B34B577}" srcOrd="1" destOrd="0" presId="urn:microsoft.com/office/officeart/2016/7/layout/LinearBlockProcessNumbered"/>
    <dgm:cxn modelId="{9CCCF8F8-7863-4AA4-9553-90F6BFC30224}" type="presParOf" srcId="{36171EAB-C411-471A-A6B9-891A2C1BC41D}" destId="{EF117D6D-DD59-4F34-8308-54AF2F05FD51}" srcOrd="2" destOrd="0" presId="urn:microsoft.com/office/officeart/2016/7/layout/LinearBlockProcessNumbered"/>
    <dgm:cxn modelId="{5D3C9A25-9AA8-460E-A1B0-D4A2F3A2D84C}" type="presParOf" srcId="{973A4D06-CD6F-4D7A-BA80-5000DCF66F75}" destId="{54DC9271-FEFC-42AA-921F-07CD496B0B13}" srcOrd="1" destOrd="0" presId="urn:microsoft.com/office/officeart/2016/7/layout/LinearBlockProcessNumbered"/>
    <dgm:cxn modelId="{9BD8E549-7608-4AE0-9FF2-2035EB2FA405}" type="presParOf" srcId="{973A4D06-CD6F-4D7A-BA80-5000DCF66F75}" destId="{9147472E-9F82-474A-B640-22B31E6C663D}" srcOrd="2" destOrd="0" presId="urn:microsoft.com/office/officeart/2016/7/layout/LinearBlockProcessNumbered"/>
    <dgm:cxn modelId="{D625AF4C-88ED-4FF4-8F42-EAD1937FA4C0}" type="presParOf" srcId="{9147472E-9F82-474A-B640-22B31E6C663D}" destId="{201546FF-A153-4B18-87E9-A26373AFA3C5}" srcOrd="0" destOrd="0" presId="urn:microsoft.com/office/officeart/2016/7/layout/LinearBlockProcessNumbered"/>
    <dgm:cxn modelId="{5B4DE903-B7E1-43B3-BDC4-D82D41FF68C3}" type="presParOf" srcId="{9147472E-9F82-474A-B640-22B31E6C663D}" destId="{A1124F38-20C2-481C-99D0-C01668904832}" srcOrd="1" destOrd="0" presId="urn:microsoft.com/office/officeart/2016/7/layout/LinearBlockProcessNumbered"/>
    <dgm:cxn modelId="{191CDA0C-9D58-4249-8F70-CDA0E297283C}" type="presParOf" srcId="{9147472E-9F82-474A-B640-22B31E6C663D}" destId="{F18D4069-02C9-4510-B39E-8810EBABE954}" srcOrd="2" destOrd="0" presId="urn:microsoft.com/office/officeart/2016/7/layout/LinearBlockProcessNumbered"/>
    <dgm:cxn modelId="{26A7FF1C-6A4C-4366-A7EF-699D51DDC5E8}" type="presParOf" srcId="{973A4D06-CD6F-4D7A-BA80-5000DCF66F75}" destId="{C7130C7C-EB8E-406D-83B8-7F0735EFE0E6}" srcOrd="3" destOrd="0" presId="urn:microsoft.com/office/officeart/2016/7/layout/LinearBlockProcessNumbered"/>
    <dgm:cxn modelId="{D26E897B-8748-4112-8422-E2E672C7EA85}" type="presParOf" srcId="{973A4D06-CD6F-4D7A-BA80-5000DCF66F75}" destId="{301CD3FB-4CE6-4C57-AFA6-A1E0CB26E22A}" srcOrd="4" destOrd="0" presId="urn:microsoft.com/office/officeart/2016/7/layout/LinearBlockProcessNumbered"/>
    <dgm:cxn modelId="{ADC209DE-493A-4E01-B660-29E7AAE34047}" type="presParOf" srcId="{301CD3FB-4CE6-4C57-AFA6-A1E0CB26E22A}" destId="{176A7058-7D1B-4565-8633-C85DB4530CFD}" srcOrd="0" destOrd="0" presId="urn:microsoft.com/office/officeart/2016/7/layout/LinearBlockProcessNumbered"/>
    <dgm:cxn modelId="{82E4F4D4-13B0-4CAD-9C80-9C75A24CDA80}" type="presParOf" srcId="{301CD3FB-4CE6-4C57-AFA6-A1E0CB26E22A}" destId="{6EBE9884-7821-40CA-8ACE-787D00E1DCAF}" srcOrd="1" destOrd="0" presId="urn:microsoft.com/office/officeart/2016/7/layout/LinearBlockProcessNumbered"/>
    <dgm:cxn modelId="{BF1831A2-0CDD-4B10-AE3C-2AD8E60B2990}" type="presParOf" srcId="{301CD3FB-4CE6-4C57-AFA6-A1E0CB26E22A}" destId="{BF6B33B4-9904-438F-AB32-8BCDAE7B319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2FA93-1E51-4C73-94B5-316AEE9270D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39B99EDE-DA39-4079-A6D7-AA2F8C139BD3}">
      <dgm:prSet phldrT="[Text]"/>
      <dgm:spPr/>
      <dgm:t>
        <a:bodyPr/>
        <a:lstStyle/>
        <a:p>
          <a:r>
            <a:rPr lang="en-US" dirty="0"/>
            <a:t>SDK</a:t>
          </a:r>
        </a:p>
      </dgm:t>
    </dgm:pt>
    <dgm:pt modelId="{DB4E1BC0-D24B-438F-BB86-CBF846E87C3A}" type="parTrans" cxnId="{37D0B789-828A-4116-A6C9-CADA923240DA}">
      <dgm:prSet/>
      <dgm:spPr/>
      <dgm:t>
        <a:bodyPr/>
        <a:lstStyle/>
        <a:p>
          <a:endParaRPr lang="en-US"/>
        </a:p>
      </dgm:t>
    </dgm:pt>
    <dgm:pt modelId="{1B2383AE-EB10-4E4A-B520-828EEBC25A4A}" type="sibTrans" cxnId="{37D0B789-828A-4116-A6C9-CADA923240DA}">
      <dgm:prSet/>
      <dgm:spPr/>
      <dgm:t>
        <a:bodyPr/>
        <a:lstStyle/>
        <a:p>
          <a:endParaRPr lang="en-US"/>
        </a:p>
      </dgm:t>
    </dgm:pt>
    <dgm:pt modelId="{16E03F70-F9F5-44A0-8EB5-E0A4E84A1139}">
      <dgm:prSet phldrT="[Text]"/>
      <dgm:spPr/>
      <dgm:t>
        <a:bodyPr/>
        <a:lstStyle/>
        <a:p>
          <a:r>
            <a:rPr lang="en-US" dirty="0"/>
            <a:t>Client Developer Libraries</a:t>
          </a:r>
        </a:p>
      </dgm:t>
    </dgm:pt>
    <dgm:pt modelId="{D4F6CF81-DF8C-4764-8BAE-9F6C89E5B014}" type="parTrans" cxnId="{6242E002-F5FB-463C-AB1B-76DB95454623}">
      <dgm:prSet/>
      <dgm:spPr/>
      <dgm:t>
        <a:bodyPr/>
        <a:lstStyle/>
        <a:p>
          <a:endParaRPr lang="en-US"/>
        </a:p>
      </dgm:t>
    </dgm:pt>
    <dgm:pt modelId="{CE54841F-4319-41C5-9345-19D453D194B0}" type="sibTrans" cxnId="{6242E002-F5FB-463C-AB1B-76DB95454623}">
      <dgm:prSet/>
      <dgm:spPr/>
      <dgm:t>
        <a:bodyPr/>
        <a:lstStyle/>
        <a:p>
          <a:endParaRPr lang="en-US"/>
        </a:p>
      </dgm:t>
    </dgm:pt>
    <dgm:pt modelId="{4A624B12-1859-47C5-9BC0-13EC5649B7C1}">
      <dgm:prSet phldrT="[Text]"/>
      <dgm:spPr/>
      <dgm:t>
        <a:bodyPr/>
        <a:lstStyle/>
        <a:p>
          <a:r>
            <a:rPr lang="en-US" dirty="0"/>
            <a:t>Auth Server Development Libraries</a:t>
          </a:r>
        </a:p>
      </dgm:t>
    </dgm:pt>
    <dgm:pt modelId="{9EED827A-6EE3-4DD1-8D40-32206FB97CEF}" type="parTrans" cxnId="{15FCB132-18D7-414C-A29E-35D2B542CD96}">
      <dgm:prSet/>
      <dgm:spPr/>
      <dgm:t>
        <a:bodyPr/>
        <a:lstStyle/>
        <a:p>
          <a:endParaRPr lang="en-US"/>
        </a:p>
      </dgm:t>
    </dgm:pt>
    <dgm:pt modelId="{4E297D8B-36C4-4339-B6E2-C98CE1591F98}" type="sibTrans" cxnId="{15FCB132-18D7-414C-A29E-35D2B542CD96}">
      <dgm:prSet/>
      <dgm:spPr/>
      <dgm:t>
        <a:bodyPr/>
        <a:lstStyle/>
        <a:p>
          <a:endParaRPr lang="en-US"/>
        </a:p>
      </dgm:t>
    </dgm:pt>
    <dgm:pt modelId="{EB34ED9F-B525-47F5-AE5E-6C9269BD111C}">
      <dgm:prSet phldrT="[Text]"/>
      <dgm:spPr/>
      <dgm:t>
        <a:bodyPr/>
        <a:lstStyle/>
        <a:p>
          <a:r>
            <a:rPr lang="en-US" dirty="0"/>
            <a:t>Resource Fetching</a:t>
          </a:r>
        </a:p>
      </dgm:t>
    </dgm:pt>
    <dgm:pt modelId="{FA5C4DC9-9AEB-4DB6-A34C-3B8E465A4E59}" type="parTrans" cxnId="{016ECA9E-A6AB-4AAB-AFD7-1D5C3CD169C5}">
      <dgm:prSet/>
      <dgm:spPr/>
      <dgm:t>
        <a:bodyPr/>
        <a:lstStyle/>
        <a:p>
          <a:endParaRPr lang="en-US"/>
        </a:p>
      </dgm:t>
    </dgm:pt>
    <dgm:pt modelId="{ABD2D5D8-86B3-490F-9351-9D4B6191F049}" type="sibTrans" cxnId="{016ECA9E-A6AB-4AAB-AFD7-1D5C3CD169C5}">
      <dgm:prSet/>
      <dgm:spPr/>
      <dgm:t>
        <a:bodyPr/>
        <a:lstStyle/>
        <a:p>
          <a:endParaRPr lang="en-US"/>
        </a:p>
      </dgm:t>
    </dgm:pt>
    <dgm:pt modelId="{EF090478-C7F2-42CD-BFE4-661000D067E8}">
      <dgm:prSet phldrT="[Text]"/>
      <dgm:spPr/>
      <dgm:t>
        <a:bodyPr/>
        <a:lstStyle/>
        <a:p>
          <a:r>
            <a:rPr lang="en-US" dirty="0"/>
            <a:t>Authenticated Client Management</a:t>
          </a:r>
        </a:p>
      </dgm:t>
    </dgm:pt>
    <dgm:pt modelId="{CF5BD6B4-C545-4361-9D94-CA21E7B4D788}" type="parTrans" cxnId="{F2DF7EFD-15FF-4EB6-A48A-82DC42AFB293}">
      <dgm:prSet/>
      <dgm:spPr/>
      <dgm:t>
        <a:bodyPr/>
        <a:lstStyle/>
        <a:p>
          <a:endParaRPr lang="en-US"/>
        </a:p>
      </dgm:t>
    </dgm:pt>
    <dgm:pt modelId="{31908324-B2DF-42CA-87CB-CEBB4629D96E}" type="sibTrans" cxnId="{F2DF7EFD-15FF-4EB6-A48A-82DC42AFB293}">
      <dgm:prSet/>
      <dgm:spPr/>
      <dgm:t>
        <a:bodyPr/>
        <a:lstStyle/>
        <a:p>
          <a:endParaRPr lang="en-US"/>
        </a:p>
      </dgm:t>
    </dgm:pt>
    <dgm:pt modelId="{F322B35C-68E3-4029-9A33-3CDFE0FBCF64}">
      <dgm:prSet phldrT="[Text]"/>
      <dgm:spPr/>
      <dgm:t>
        <a:bodyPr/>
        <a:lstStyle/>
        <a:p>
          <a:r>
            <a:rPr lang="en-US" dirty="0"/>
            <a:t>Session Management</a:t>
          </a:r>
        </a:p>
      </dgm:t>
    </dgm:pt>
    <dgm:pt modelId="{FD03CF22-527C-4D8C-AB26-0C4C18524FC6}" type="parTrans" cxnId="{0168BB33-0C74-42C4-B116-3C41CDF3697C}">
      <dgm:prSet/>
      <dgm:spPr/>
      <dgm:t>
        <a:bodyPr/>
        <a:lstStyle/>
        <a:p>
          <a:endParaRPr lang="en-US"/>
        </a:p>
      </dgm:t>
    </dgm:pt>
    <dgm:pt modelId="{1A3D1836-1603-4606-BD95-78C304FD1E3D}" type="sibTrans" cxnId="{0168BB33-0C74-42C4-B116-3C41CDF3697C}">
      <dgm:prSet/>
      <dgm:spPr/>
      <dgm:t>
        <a:bodyPr/>
        <a:lstStyle/>
        <a:p>
          <a:endParaRPr lang="en-US"/>
        </a:p>
      </dgm:t>
    </dgm:pt>
    <dgm:pt modelId="{7CD2B459-B50E-4594-B9A9-267CDB2D6D3C}">
      <dgm:prSet phldrT="[Text]"/>
      <dgm:spPr/>
      <dgm:t>
        <a:bodyPr/>
        <a:lstStyle/>
        <a:p>
          <a:r>
            <a:rPr lang="en-US" dirty="0"/>
            <a:t>Role-based Auth</a:t>
          </a:r>
        </a:p>
      </dgm:t>
    </dgm:pt>
    <dgm:pt modelId="{673EB8A6-AA27-439F-BFF3-6C82B7DEE52D}" type="parTrans" cxnId="{5A3BEBBF-C0DC-436E-A219-EE3BCCDB5749}">
      <dgm:prSet/>
      <dgm:spPr/>
      <dgm:t>
        <a:bodyPr/>
        <a:lstStyle/>
        <a:p>
          <a:endParaRPr lang="en-US"/>
        </a:p>
      </dgm:t>
    </dgm:pt>
    <dgm:pt modelId="{8E607CD1-3538-4BF6-8791-9843EA7F7E09}" type="sibTrans" cxnId="{5A3BEBBF-C0DC-436E-A219-EE3BCCDB5749}">
      <dgm:prSet/>
      <dgm:spPr/>
      <dgm:t>
        <a:bodyPr/>
        <a:lstStyle/>
        <a:p>
          <a:endParaRPr lang="en-US"/>
        </a:p>
      </dgm:t>
    </dgm:pt>
    <dgm:pt modelId="{10E35B9A-5B27-478A-A509-F2356A8955E8}">
      <dgm:prSet phldrT="[Text]"/>
      <dgm:spPr/>
      <dgm:t>
        <a:bodyPr/>
        <a:lstStyle/>
        <a:p>
          <a:r>
            <a:rPr lang="en-US" dirty="0"/>
            <a:t>Deployment</a:t>
          </a:r>
        </a:p>
      </dgm:t>
    </dgm:pt>
    <dgm:pt modelId="{5D84CFA1-81AB-436E-A8A7-9D327A02252F}" type="parTrans" cxnId="{F1611371-328E-4848-9014-9DAA8BA1F637}">
      <dgm:prSet/>
      <dgm:spPr/>
      <dgm:t>
        <a:bodyPr/>
        <a:lstStyle/>
        <a:p>
          <a:endParaRPr lang="en-US"/>
        </a:p>
      </dgm:t>
    </dgm:pt>
    <dgm:pt modelId="{ADE4A73E-F4C3-4BD7-9B5C-533450B47713}" type="sibTrans" cxnId="{F1611371-328E-4848-9014-9DAA8BA1F637}">
      <dgm:prSet/>
      <dgm:spPr/>
      <dgm:t>
        <a:bodyPr/>
        <a:lstStyle/>
        <a:p>
          <a:endParaRPr lang="en-US"/>
        </a:p>
      </dgm:t>
    </dgm:pt>
    <dgm:pt modelId="{9681CA44-4FFF-43FE-B3C3-91AE98914DC9}" type="pres">
      <dgm:prSet presAssocID="{E4F2FA93-1E51-4C73-94B5-316AEE9270DB}" presName="hierChild1" presStyleCnt="0">
        <dgm:presLayoutVars>
          <dgm:orgChart val="1"/>
          <dgm:chPref val="1"/>
          <dgm:dir/>
          <dgm:animOne val="branch"/>
          <dgm:animLvl val="lvl"/>
          <dgm:resizeHandles/>
        </dgm:presLayoutVars>
      </dgm:prSet>
      <dgm:spPr/>
    </dgm:pt>
    <dgm:pt modelId="{6121BABE-C179-4EC8-A1D8-55151DC56D44}" type="pres">
      <dgm:prSet presAssocID="{39B99EDE-DA39-4079-A6D7-AA2F8C139BD3}" presName="hierRoot1" presStyleCnt="0">
        <dgm:presLayoutVars>
          <dgm:hierBranch val="init"/>
        </dgm:presLayoutVars>
      </dgm:prSet>
      <dgm:spPr/>
    </dgm:pt>
    <dgm:pt modelId="{6F298BEB-3CDB-4176-B9FE-B95DE44CFFD5}" type="pres">
      <dgm:prSet presAssocID="{39B99EDE-DA39-4079-A6D7-AA2F8C139BD3}" presName="rootComposite1" presStyleCnt="0"/>
      <dgm:spPr/>
    </dgm:pt>
    <dgm:pt modelId="{A27E9E99-0176-4931-92D9-9508C9C99FF3}" type="pres">
      <dgm:prSet presAssocID="{39B99EDE-DA39-4079-A6D7-AA2F8C139BD3}" presName="rootText1" presStyleLbl="node0" presStyleIdx="0" presStyleCnt="1">
        <dgm:presLayoutVars>
          <dgm:chPref val="3"/>
        </dgm:presLayoutVars>
      </dgm:prSet>
      <dgm:spPr/>
    </dgm:pt>
    <dgm:pt modelId="{50290030-DAA1-40B0-A330-B6E242C0DEA2}" type="pres">
      <dgm:prSet presAssocID="{39B99EDE-DA39-4079-A6D7-AA2F8C139BD3}" presName="rootConnector1" presStyleLbl="node1" presStyleIdx="0" presStyleCnt="0"/>
      <dgm:spPr/>
    </dgm:pt>
    <dgm:pt modelId="{DC42B6AF-DF6C-44EA-BB7A-20213896D5D6}" type="pres">
      <dgm:prSet presAssocID="{39B99EDE-DA39-4079-A6D7-AA2F8C139BD3}" presName="hierChild2" presStyleCnt="0"/>
      <dgm:spPr/>
    </dgm:pt>
    <dgm:pt modelId="{79DDF08B-8FB8-4518-A067-C3D474D9888F}" type="pres">
      <dgm:prSet presAssocID="{D4F6CF81-DF8C-4764-8BAE-9F6C89E5B014}" presName="Name64" presStyleLbl="parChTrans1D2" presStyleIdx="0" presStyleCnt="2"/>
      <dgm:spPr/>
    </dgm:pt>
    <dgm:pt modelId="{7B5EB493-E575-4A24-B855-1C39F80B2C79}" type="pres">
      <dgm:prSet presAssocID="{16E03F70-F9F5-44A0-8EB5-E0A4E84A1139}" presName="hierRoot2" presStyleCnt="0">
        <dgm:presLayoutVars>
          <dgm:hierBranch val="init"/>
        </dgm:presLayoutVars>
      </dgm:prSet>
      <dgm:spPr/>
    </dgm:pt>
    <dgm:pt modelId="{C66C83E9-E163-4C8D-AFD2-F0A49892A189}" type="pres">
      <dgm:prSet presAssocID="{16E03F70-F9F5-44A0-8EB5-E0A4E84A1139}" presName="rootComposite" presStyleCnt="0"/>
      <dgm:spPr/>
    </dgm:pt>
    <dgm:pt modelId="{0ECBCBC3-D763-4B33-A855-52FFF547DC7C}" type="pres">
      <dgm:prSet presAssocID="{16E03F70-F9F5-44A0-8EB5-E0A4E84A1139}" presName="rootText" presStyleLbl="node2" presStyleIdx="0" presStyleCnt="2">
        <dgm:presLayoutVars>
          <dgm:chPref val="3"/>
        </dgm:presLayoutVars>
      </dgm:prSet>
      <dgm:spPr/>
    </dgm:pt>
    <dgm:pt modelId="{16EA0E1B-BB01-4CD9-B2C3-FE17ABAEECF3}" type="pres">
      <dgm:prSet presAssocID="{16E03F70-F9F5-44A0-8EB5-E0A4E84A1139}" presName="rootConnector" presStyleLbl="node2" presStyleIdx="0" presStyleCnt="2"/>
      <dgm:spPr/>
    </dgm:pt>
    <dgm:pt modelId="{6E5D2579-54B2-416C-BB3A-2310F6E7608F}" type="pres">
      <dgm:prSet presAssocID="{16E03F70-F9F5-44A0-8EB5-E0A4E84A1139}" presName="hierChild4" presStyleCnt="0"/>
      <dgm:spPr/>
    </dgm:pt>
    <dgm:pt modelId="{98ABE99A-BE8B-4B8D-BAD8-A686139AFE95}" type="pres">
      <dgm:prSet presAssocID="{FA5C4DC9-9AEB-4DB6-A34C-3B8E465A4E59}" presName="Name64" presStyleLbl="parChTrans1D3" presStyleIdx="0" presStyleCnt="5"/>
      <dgm:spPr/>
    </dgm:pt>
    <dgm:pt modelId="{2C9E5017-B64B-41D3-BB18-A10EDE556818}" type="pres">
      <dgm:prSet presAssocID="{EB34ED9F-B525-47F5-AE5E-6C9269BD111C}" presName="hierRoot2" presStyleCnt="0">
        <dgm:presLayoutVars>
          <dgm:hierBranch val="init"/>
        </dgm:presLayoutVars>
      </dgm:prSet>
      <dgm:spPr/>
    </dgm:pt>
    <dgm:pt modelId="{A1B751B3-0048-4D0D-AE7F-902251704650}" type="pres">
      <dgm:prSet presAssocID="{EB34ED9F-B525-47F5-AE5E-6C9269BD111C}" presName="rootComposite" presStyleCnt="0"/>
      <dgm:spPr/>
    </dgm:pt>
    <dgm:pt modelId="{1056425D-698D-4BEB-B6A1-5A10FA4B68C0}" type="pres">
      <dgm:prSet presAssocID="{EB34ED9F-B525-47F5-AE5E-6C9269BD111C}" presName="rootText" presStyleLbl="node3" presStyleIdx="0" presStyleCnt="5">
        <dgm:presLayoutVars>
          <dgm:chPref val="3"/>
        </dgm:presLayoutVars>
      </dgm:prSet>
      <dgm:spPr/>
    </dgm:pt>
    <dgm:pt modelId="{8BE684B4-B2C3-4A86-B91F-58EA6C50E73A}" type="pres">
      <dgm:prSet presAssocID="{EB34ED9F-B525-47F5-AE5E-6C9269BD111C}" presName="rootConnector" presStyleLbl="node3" presStyleIdx="0" presStyleCnt="5"/>
      <dgm:spPr/>
    </dgm:pt>
    <dgm:pt modelId="{22070F83-0D25-44E8-9544-875FCAF334C7}" type="pres">
      <dgm:prSet presAssocID="{EB34ED9F-B525-47F5-AE5E-6C9269BD111C}" presName="hierChild4" presStyleCnt="0"/>
      <dgm:spPr/>
    </dgm:pt>
    <dgm:pt modelId="{8E7C6639-43EF-428F-B49A-0CD6465D312A}" type="pres">
      <dgm:prSet presAssocID="{EB34ED9F-B525-47F5-AE5E-6C9269BD111C}" presName="hierChild5" presStyleCnt="0"/>
      <dgm:spPr/>
    </dgm:pt>
    <dgm:pt modelId="{3DA9C6F8-DF58-4030-93E7-159BBE1DF426}" type="pres">
      <dgm:prSet presAssocID="{16E03F70-F9F5-44A0-8EB5-E0A4E84A1139}" presName="hierChild5" presStyleCnt="0"/>
      <dgm:spPr/>
    </dgm:pt>
    <dgm:pt modelId="{69E22A30-0FE3-488A-A395-80893F1095C1}" type="pres">
      <dgm:prSet presAssocID="{9EED827A-6EE3-4DD1-8D40-32206FB97CEF}" presName="Name64" presStyleLbl="parChTrans1D2" presStyleIdx="1" presStyleCnt="2"/>
      <dgm:spPr/>
    </dgm:pt>
    <dgm:pt modelId="{428E52A6-BADC-49D1-8FD1-C1A3883483F1}" type="pres">
      <dgm:prSet presAssocID="{4A624B12-1859-47C5-9BC0-13EC5649B7C1}" presName="hierRoot2" presStyleCnt="0">
        <dgm:presLayoutVars>
          <dgm:hierBranch val="init"/>
        </dgm:presLayoutVars>
      </dgm:prSet>
      <dgm:spPr/>
    </dgm:pt>
    <dgm:pt modelId="{118D3C33-9144-4409-B17A-E53E30E675FA}" type="pres">
      <dgm:prSet presAssocID="{4A624B12-1859-47C5-9BC0-13EC5649B7C1}" presName="rootComposite" presStyleCnt="0"/>
      <dgm:spPr/>
    </dgm:pt>
    <dgm:pt modelId="{213D6F34-B542-4401-A8B4-1EB789F41A84}" type="pres">
      <dgm:prSet presAssocID="{4A624B12-1859-47C5-9BC0-13EC5649B7C1}" presName="rootText" presStyleLbl="node2" presStyleIdx="1" presStyleCnt="2">
        <dgm:presLayoutVars>
          <dgm:chPref val="3"/>
        </dgm:presLayoutVars>
      </dgm:prSet>
      <dgm:spPr/>
    </dgm:pt>
    <dgm:pt modelId="{8B0F5D1B-04F8-44A8-85CC-6EADF844821B}" type="pres">
      <dgm:prSet presAssocID="{4A624B12-1859-47C5-9BC0-13EC5649B7C1}" presName="rootConnector" presStyleLbl="node2" presStyleIdx="1" presStyleCnt="2"/>
      <dgm:spPr/>
    </dgm:pt>
    <dgm:pt modelId="{E21FF2C4-8304-415A-A1E1-74E3C64B2E87}" type="pres">
      <dgm:prSet presAssocID="{4A624B12-1859-47C5-9BC0-13EC5649B7C1}" presName="hierChild4" presStyleCnt="0"/>
      <dgm:spPr/>
    </dgm:pt>
    <dgm:pt modelId="{002A6858-BC8B-4F96-B81D-99C29B782CC4}" type="pres">
      <dgm:prSet presAssocID="{CF5BD6B4-C545-4361-9D94-CA21E7B4D788}" presName="Name64" presStyleLbl="parChTrans1D3" presStyleIdx="1" presStyleCnt="5"/>
      <dgm:spPr/>
    </dgm:pt>
    <dgm:pt modelId="{CA374122-88F3-41E4-9C24-917473F517A1}" type="pres">
      <dgm:prSet presAssocID="{EF090478-C7F2-42CD-BFE4-661000D067E8}" presName="hierRoot2" presStyleCnt="0">
        <dgm:presLayoutVars>
          <dgm:hierBranch val="init"/>
        </dgm:presLayoutVars>
      </dgm:prSet>
      <dgm:spPr/>
    </dgm:pt>
    <dgm:pt modelId="{40AF319B-4AD3-431C-9EF4-97DC9C371A29}" type="pres">
      <dgm:prSet presAssocID="{EF090478-C7F2-42CD-BFE4-661000D067E8}" presName="rootComposite" presStyleCnt="0"/>
      <dgm:spPr/>
    </dgm:pt>
    <dgm:pt modelId="{CA954852-1502-4AD1-919E-38E59240A6CB}" type="pres">
      <dgm:prSet presAssocID="{EF090478-C7F2-42CD-BFE4-661000D067E8}" presName="rootText" presStyleLbl="node3" presStyleIdx="1" presStyleCnt="5">
        <dgm:presLayoutVars>
          <dgm:chPref val="3"/>
        </dgm:presLayoutVars>
      </dgm:prSet>
      <dgm:spPr/>
    </dgm:pt>
    <dgm:pt modelId="{40438066-DE5A-4001-9F68-03D1C93CFFC1}" type="pres">
      <dgm:prSet presAssocID="{EF090478-C7F2-42CD-BFE4-661000D067E8}" presName="rootConnector" presStyleLbl="node3" presStyleIdx="1" presStyleCnt="5"/>
      <dgm:spPr/>
    </dgm:pt>
    <dgm:pt modelId="{2BDB255B-D96B-4522-BE40-6AFEB59C5215}" type="pres">
      <dgm:prSet presAssocID="{EF090478-C7F2-42CD-BFE4-661000D067E8}" presName="hierChild4" presStyleCnt="0"/>
      <dgm:spPr/>
    </dgm:pt>
    <dgm:pt modelId="{9C6A43D4-D90E-402A-B17C-B00B5750BAAA}" type="pres">
      <dgm:prSet presAssocID="{EF090478-C7F2-42CD-BFE4-661000D067E8}" presName="hierChild5" presStyleCnt="0"/>
      <dgm:spPr/>
    </dgm:pt>
    <dgm:pt modelId="{664F54B7-EC01-4AFE-8FE0-21B9B33C12AF}" type="pres">
      <dgm:prSet presAssocID="{FD03CF22-527C-4D8C-AB26-0C4C18524FC6}" presName="Name64" presStyleLbl="parChTrans1D3" presStyleIdx="2" presStyleCnt="5"/>
      <dgm:spPr/>
    </dgm:pt>
    <dgm:pt modelId="{1E2570AD-FDE2-4B7B-97F6-09C3A9EF017C}" type="pres">
      <dgm:prSet presAssocID="{F322B35C-68E3-4029-9A33-3CDFE0FBCF64}" presName="hierRoot2" presStyleCnt="0">
        <dgm:presLayoutVars>
          <dgm:hierBranch val="init"/>
        </dgm:presLayoutVars>
      </dgm:prSet>
      <dgm:spPr/>
    </dgm:pt>
    <dgm:pt modelId="{DB431E4D-9A2D-4C4B-BD91-DA47ED79873E}" type="pres">
      <dgm:prSet presAssocID="{F322B35C-68E3-4029-9A33-3CDFE0FBCF64}" presName="rootComposite" presStyleCnt="0"/>
      <dgm:spPr/>
    </dgm:pt>
    <dgm:pt modelId="{F89C74CA-9A51-409B-A414-3C1E27F62AF5}" type="pres">
      <dgm:prSet presAssocID="{F322B35C-68E3-4029-9A33-3CDFE0FBCF64}" presName="rootText" presStyleLbl="node3" presStyleIdx="2" presStyleCnt="5">
        <dgm:presLayoutVars>
          <dgm:chPref val="3"/>
        </dgm:presLayoutVars>
      </dgm:prSet>
      <dgm:spPr/>
    </dgm:pt>
    <dgm:pt modelId="{254C46BE-20BD-45BE-BE8F-3773E08990B0}" type="pres">
      <dgm:prSet presAssocID="{F322B35C-68E3-4029-9A33-3CDFE0FBCF64}" presName="rootConnector" presStyleLbl="node3" presStyleIdx="2" presStyleCnt="5"/>
      <dgm:spPr/>
    </dgm:pt>
    <dgm:pt modelId="{57491532-97B9-4B4E-8124-408585D3CAB6}" type="pres">
      <dgm:prSet presAssocID="{F322B35C-68E3-4029-9A33-3CDFE0FBCF64}" presName="hierChild4" presStyleCnt="0"/>
      <dgm:spPr/>
    </dgm:pt>
    <dgm:pt modelId="{E99728B1-42A5-4240-AC02-2CE64D59D69B}" type="pres">
      <dgm:prSet presAssocID="{F322B35C-68E3-4029-9A33-3CDFE0FBCF64}" presName="hierChild5" presStyleCnt="0"/>
      <dgm:spPr/>
    </dgm:pt>
    <dgm:pt modelId="{50CC778E-C0FE-4B2A-B482-C0F7F21C960E}" type="pres">
      <dgm:prSet presAssocID="{673EB8A6-AA27-439F-BFF3-6C82B7DEE52D}" presName="Name64" presStyleLbl="parChTrans1D3" presStyleIdx="3" presStyleCnt="5"/>
      <dgm:spPr/>
    </dgm:pt>
    <dgm:pt modelId="{FF902FF0-0516-4093-A9B8-F82062226A5F}" type="pres">
      <dgm:prSet presAssocID="{7CD2B459-B50E-4594-B9A9-267CDB2D6D3C}" presName="hierRoot2" presStyleCnt="0">
        <dgm:presLayoutVars>
          <dgm:hierBranch val="init"/>
        </dgm:presLayoutVars>
      </dgm:prSet>
      <dgm:spPr/>
    </dgm:pt>
    <dgm:pt modelId="{4BB233CE-844C-4A83-84D3-9E07ACACCBF1}" type="pres">
      <dgm:prSet presAssocID="{7CD2B459-B50E-4594-B9A9-267CDB2D6D3C}" presName="rootComposite" presStyleCnt="0"/>
      <dgm:spPr/>
    </dgm:pt>
    <dgm:pt modelId="{429F62D4-B466-43FF-8260-41099C46E55D}" type="pres">
      <dgm:prSet presAssocID="{7CD2B459-B50E-4594-B9A9-267CDB2D6D3C}" presName="rootText" presStyleLbl="node3" presStyleIdx="3" presStyleCnt="5">
        <dgm:presLayoutVars>
          <dgm:chPref val="3"/>
        </dgm:presLayoutVars>
      </dgm:prSet>
      <dgm:spPr/>
    </dgm:pt>
    <dgm:pt modelId="{E087A70A-907F-4843-B490-0EC163A6B2B8}" type="pres">
      <dgm:prSet presAssocID="{7CD2B459-B50E-4594-B9A9-267CDB2D6D3C}" presName="rootConnector" presStyleLbl="node3" presStyleIdx="3" presStyleCnt="5"/>
      <dgm:spPr/>
    </dgm:pt>
    <dgm:pt modelId="{B7BF513C-E32F-4086-BB3D-24EACC7ACF69}" type="pres">
      <dgm:prSet presAssocID="{7CD2B459-B50E-4594-B9A9-267CDB2D6D3C}" presName="hierChild4" presStyleCnt="0"/>
      <dgm:spPr/>
    </dgm:pt>
    <dgm:pt modelId="{D6DDB695-720C-4785-9920-CB8DBDE82CF4}" type="pres">
      <dgm:prSet presAssocID="{7CD2B459-B50E-4594-B9A9-267CDB2D6D3C}" presName="hierChild5" presStyleCnt="0"/>
      <dgm:spPr/>
    </dgm:pt>
    <dgm:pt modelId="{0015647E-6317-45A7-A84C-C8839F205F9B}" type="pres">
      <dgm:prSet presAssocID="{5D84CFA1-81AB-436E-A8A7-9D327A02252F}" presName="Name64" presStyleLbl="parChTrans1D3" presStyleIdx="4" presStyleCnt="5"/>
      <dgm:spPr/>
    </dgm:pt>
    <dgm:pt modelId="{8D8C3B94-8EA7-4A52-B88C-18A49BFDF5A3}" type="pres">
      <dgm:prSet presAssocID="{10E35B9A-5B27-478A-A509-F2356A8955E8}" presName="hierRoot2" presStyleCnt="0">
        <dgm:presLayoutVars>
          <dgm:hierBranch val="init"/>
        </dgm:presLayoutVars>
      </dgm:prSet>
      <dgm:spPr/>
    </dgm:pt>
    <dgm:pt modelId="{1546AF0D-7395-44A2-A9B9-8395C9F4F3A8}" type="pres">
      <dgm:prSet presAssocID="{10E35B9A-5B27-478A-A509-F2356A8955E8}" presName="rootComposite" presStyleCnt="0"/>
      <dgm:spPr/>
    </dgm:pt>
    <dgm:pt modelId="{30024128-2D42-4F4A-B355-0AA283C80393}" type="pres">
      <dgm:prSet presAssocID="{10E35B9A-5B27-478A-A509-F2356A8955E8}" presName="rootText" presStyleLbl="node3" presStyleIdx="4" presStyleCnt="5">
        <dgm:presLayoutVars>
          <dgm:chPref val="3"/>
        </dgm:presLayoutVars>
      </dgm:prSet>
      <dgm:spPr/>
    </dgm:pt>
    <dgm:pt modelId="{E51D8934-FC67-4591-9668-8AC2DFCEC303}" type="pres">
      <dgm:prSet presAssocID="{10E35B9A-5B27-478A-A509-F2356A8955E8}" presName="rootConnector" presStyleLbl="node3" presStyleIdx="4" presStyleCnt="5"/>
      <dgm:spPr/>
    </dgm:pt>
    <dgm:pt modelId="{40893647-CAA3-447A-878A-8228A88FD7CC}" type="pres">
      <dgm:prSet presAssocID="{10E35B9A-5B27-478A-A509-F2356A8955E8}" presName="hierChild4" presStyleCnt="0"/>
      <dgm:spPr/>
    </dgm:pt>
    <dgm:pt modelId="{8F0D8513-EE26-4597-8123-3059148E518E}" type="pres">
      <dgm:prSet presAssocID="{10E35B9A-5B27-478A-A509-F2356A8955E8}" presName="hierChild5" presStyleCnt="0"/>
      <dgm:spPr/>
    </dgm:pt>
    <dgm:pt modelId="{4EDEFA53-AB77-4236-975B-D330E800FCBD}" type="pres">
      <dgm:prSet presAssocID="{4A624B12-1859-47C5-9BC0-13EC5649B7C1}" presName="hierChild5" presStyleCnt="0"/>
      <dgm:spPr/>
    </dgm:pt>
    <dgm:pt modelId="{3C16CA32-AFEA-45BD-BBAA-DF63819F5EFE}" type="pres">
      <dgm:prSet presAssocID="{39B99EDE-DA39-4079-A6D7-AA2F8C139BD3}" presName="hierChild3" presStyleCnt="0"/>
      <dgm:spPr/>
    </dgm:pt>
  </dgm:ptLst>
  <dgm:cxnLst>
    <dgm:cxn modelId="{6242E002-F5FB-463C-AB1B-76DB95454623}" srcId="{39B99EDE-DA39-4079-A6D7-AA2F8C139BD3}" destId="{16E03F70-F9F5-44A0-8EB5-E0A4E84A1139}" srcOrd="0" destOrd="0" parTransId="{D4F6CF81-DF8C-4764-8BAE-9F6C89E5B014}" sibTransId="{CE54841F-4319-41C5-9345-19D453D194B0}"/>
    <dgm:cxn modelId="{0D99940A-5BB6-4683-B075-8C9BA951F817}" type="presOf" srcId="{CF5BD6B4-C545-4361-9D94-CA21E7B4D788}" destId="{002A6858-BC8B-4F96-B81D-99C29B782CC4}" srcOrd="0" destOrd="0" presId="urn:microsoft.com/office/officeart/2009/3/layout/HorizontalOrganizationChart"/>
    <dgm:cxn modelId="{E8473F0C-54BF-4713-9522-77C16D154ED3}" type="presOf" srcId="{9EED827A-6EE3-4DD1-8D40-32206FB97CEF}" destId="{69E22A30-0FE3-488A-A395-80893F1095C1}" srcOrd="0" destOrd="0" presId="urn:microsoft.com/office/officeart/2009/3/layout/HorizontalOrganizationChart"/>
    <dgm:cxn modelId="{AC5C3E0F-7C02-4D99-8684-71223B0B00FE}" type="presOf" srcId="{FA5C4DC9-9AEB-4DB6-A34C-3B8E465A4E59}" destId="{98ABE99A-BE8B-4B8D-BAD8-A686139AFE95}" srcOrd="0" destOrd="0" presId="urn:microsoft.com/office/officeart/2009/3/layout/HorizontalOrganizationChart"/>
    <dgm:cxn modelId="{68A3151C-7DC5-40F8-8412-E012195A9DF3}" type="presOf" srcId="{39B99EDE-DA39-4079-A6D7-AA2F8C139BD3}" destId="{A27E9E99-0176-4931-92D9-9508C9C99FF3}" srcOrd="0" destOrd="0" presId="urn:microsoft.com/office/officeart/2009/3/layout/HorizontalOrganizationChart"/>
    <dgm:cxn modelId="{AA807B1D-9D08-4EA6-9DAA-293A279EAE6A}" type="presOf" srcId="{F322B35C-68E3-4029-9A33-3CDFE0FBCF64}" destId="{254C46BE-20BD-45BE-BE8F-3773E08990B0}" srcOrd="1" destOrd="0" presId="urn:microsoft.com/office/officeart/2009/3/layout/HorizontalOrganizationChart"/>
    <dgm:cxn modelId="{A82FA32A-5514-472A-8AE5-CD7442A27CAC}" type="presOf" srcId="{EB34ED9F-B525-47F5-AE5E-6C9269BD111C}" destId="{1056425D-698D-4BEB-B6A1-5A10FA4B68C0}" srcOrd="0" destOrd="0" presId="urn:microsoft.com/office/officeart/2009/3/layout/HorizontalOrganizationChart"/>
    <dgm:cxn modelId="{15FCB132-18D7-414C-A29E-35D2B542CD96}" srcId="{39B99EDE-DA39-4079-A6D7-AA2F8C139BD3}" destId="{4A624B12-1859-47C5-9BC0-13EC5649B7C1}" srcOrd="1" destOrd="0" parTransId="{9EED827A-6EE3-4DD1-8D40-32206FB97CEF}" sibTransId="{4E297D8B-36C4-4339-B6E2-C98CE1591F98}"/>
    <dgm:cxn modelId="{0168BB33-0C74-42C4-B116-3C41CDF3697C}" srcId="{4A624B12-1859-47C5-9BC0-13EC5649B7C1}" destId="{F322B35C-68E3-4029-9A33-3CDFE0FBCF64}" srcOrd="1" destOrd="0" parTransId="{FD03CF22-527C-4D8C-AB26-0C4C18524FC6}" sibTransId="{1A3D1836-1603-4606-BD95-78C304FD1E3D}"/>
    <dgm:cxn modelId="{3B9ADC39-758E-4C1E-BC5E-6ED3D218CF96}" type="presOf" srcId="{10E35B9A-5B27-478A-A509-F2356A8955E8}" destId="{30024128-2D42-4F4A-B355-0AA283C80393}" srcOrd="0" destOrd="0" presId="urn:microsoft.com/office/officeart/2009/3/layout/HorizontalOrganizationChart"/>
    <dgm:cxn modelId="{B811AD5C-2044-4B65-85B1-3E0E1DDD6CB4}" type="presOf" srcId="{16E03F70-F9F5-44A0-8EB5-E0A4E84A1139}" destId="{0ECBCBC3-D763-4B33-A855-52FFF547DC7C}" srcOrd="0" destOrd="0" presId="urn:microsoft.com/office/officeart/2009/3/layout/HorizontalOrganizationChart"/>
    <dgm:cxn modelId="{951FE15D-A71C-4506-8180-B6BFE01D4BED}" type="presOf" srcId="{10E35B9A-5B27-478A-A509-F2356A8955E8}" destId="{E51D8934-FC67-4591-9668-8AC2DFCEC303}" srcOrd="1" destOrd="0" presId="urn:microsoft.com/office/officeart/2009/3/layout/HorizontalOrganizationChart"/>
    <dgm:cxn modelId="{DF06C860-8555-4E8B-BFF8-B6F795E21C86}" type="presOf" srcId="{D4F6CF81-DF8C-4764-8BAE-9F6C89E5B014}" destId="{79DDF08B-8FB8-4518-A067-C3D474D9888F}" srcOrd="0" destOrd="0" presId="urn:microsoft.com/office/officeart/2009/3/layout/HorizontalOrganizationChart"/>
    <dgm:cxn modelId="{A990F765-BCFE-48F2-986D-BE140696D5D3}" type="presOf" srcId="{EF090478-C7F2-42CD-BFE4-661000D067E8}" destId="{CA954852-1502-4AD1-919E-38E59240A6CB}" srcOrd="0" destOrd="0" presId="urn:microsoft.com/office/officeart/2009/3/layout/HorizontalOrganizationChart"/>
    <dgm:cxn modelId="{A8B9CC47-F2DF-4863-8878-A292FBB8DAA8}" type="presOf" srcId="{F322B35C-68E3-4029-9A33-3CDFE0FBCF64}" destId="{F89C74CA-9A51-409B-A414-3C1E27F62AF5}" srcOrd="0" destOrd="0" presId="urn:microsoft.com/office/officeart/2009/3/layout/HorizontalOrganizationChart"/>
    <dgm:cxn modelId="{A112724B-DECD-43C1-B87F-8168C97FC91A}" type="presOf" srcId="{5D84CFA1-81AB-436E-A8A7-9D327A02252F}" destId="{0015647E-6317-45A7-A84C-C8839F205F9B}" srcOrd="0" destOrd="0" presId="urn:microsoft.com/office/officeart/2009/3/layout/HorizontalOrganizationChart"/>
    <dgm:cxn modelId="{627CD96B-0E24-4DE9-837E-F8F91B199963}" type="presOf" srcId="{E4F2FA93-1E51-4C73-94B5-316AEE9270DB}" destId="{9681CA44-4FFF-43FE-B3C3-91AE98914DC9}" srcOrd="0" destOrd="0" presId="urn:microsoft.com/office/officeart/2009/3/layout/HorizontalOrganizationChart"/>
    <dgm:cxn modelId="{ACF6186C-04A3-4812-8734-FAAD1324F9EF}" type="presOf" srcId="{4A624B12-1859-47C5-9BC0-13EC5649B7C1}" destId="{8B0F5D1B-04F8-44A8-85CC-6EADF844821B}" srcOrd="1" destOrd="0" presId="urn:microsoft.com/office/officeart/2009/3/layout/HorizontalOrganizationChart"/>
    <dgm:cxn modelId="{F1611371-328E-4848-9014-9DAA8BA1F637}" srcId="{4A624B12-1859-47C5-9BC0-13EC5649B7C1}" destId="{10E35B9A-5B27-478A-A509-F2356A8955E8}" srcOrd="3" destOrd="0" parTransId="{5D84CFA1-81AB-436E-A8A7-9D327A02252F}" sibTransId="{ADE4A73E-F4C3-4BD7-9B5C-533450B47713}"/>
    <dgm:cxn modelId="{7C91FE7D-F00B-4A2F-A276-3AEB5BD22923}" type="presOf" srcId="{16E03F70-F9F5-44A0-8EB5-E0A4E84A1139}" destId="{16EA0E1B-BB01-4CD9-B2C3-FE17ABAEECF3}" srcOrd="1" destOrd="0" presId="urn:microsoft.com/office/officeart/2009/3/layout/HorizontalOrganizationChart"/>
    <dgm:cxn modelId="{37D0B789-828A-4116-A6C9-CADA923240DA}" srcId="{E4F2FA93-1E51-4C73-94B5-316AEE9270DB}" destId="{39B99EDE-DA39-4079-A6D7-AA2F8C139BD3}" srcOrd="0" destOrd="0" parTransId="{DB4E1BC0-D24B-438F-BB86-CBF846E87C3A}" sibTransId="{1B2383AE-EB10-4E4A-B520-828EEBC25A4A}"/>
    <dgm:cxn modelId="{016ECA9E-A6AB-4AAB-AFD7-1D5C3CD169C5}" srcId="{16E03F70-F9F5-44A0-8EB5-E0A4E84A1139}" destId="{EB34ED9F-B525-47F5-AE5E-6C9269BD111C}" srcOrd="0" destOrd="0" parTransId="{FA5C4DC9-9AEB-4DB6-A34C-3B8E465A4E59}" sibTransId="{ABD2D5D8-86B3-490F-9351-9D4B6191F049}"/>
    <dgm:cxn modelId="{2218AAA8-7EFC-4A3D-8411-01F37ADAC542}" type="presOf" srcId="{7CD2B459-B50E-4594-B9A9-267CDB2D6D3C}" destId="{429F62D4-B466-43FF-8260-41099C46E55D}" srcOrd="0" destOrd="0" presId="urn:microsoft.com/office/officeart/2009/3/layout/HorizontalOrganizationChart"/>
    <dgm:cxn modelId="{02A9CAAC-AA2D-451A-BB6B-DB65160EA519}" type="presOf" srcId="{EB34ED9F-B525-47F5-AE5E-6C9269BD111C}" destId="{8BE684B4-B2C3-4A86-B91F-58EA6C50E73A}" srcOrd="1" destOrd="0" presId="urn:microsoft.com/office/officeart/2009/3/layout/HorizontalOrganizationChart"/>
    <dgm:cxn modelId="{62E2D1B9-6F8A-4AD3-83CB-661D945D84C8}" type="presOf" srcId="{673EB8A6-AA27-439F-BFF3-6C82B7DEE52D}" destId="{50CC778E-C0FE-4B2A-B482-C0F7F21C960E}" srcOrd="0" destOrd="0" presId="urn:microsoft.com/office/officeart/2009/3/layout/HorizontalOrganizationChart"/>
    <dgm:cxn modelId="{5A3BEBBF-C0DC-436E-A219-EE3BCCDB5749}" srcId="{4A624B12-1859-47C5-9BC0-13EC5649B7C1}" destId="{7CD2B459-B50E-4594-B9A9-267CDB2D6D3C}" srcOrd="2" destOrd="0" parTransId="{673EB8A6-AA27-439F-BFF3-6C82B7DEE52D}" sibTransId="{8E607CD1-3538-4BF6-8791-9843EA7F7E09}"/>
    <dgm:cxn modelId="{BE1F85E0-DA75-4728-9DBA-DA09032BA007}" type="presOf" srcId="{7CD2B459-B50E-4594-B9A9-267CDB2D6D3C}" destId="{E087A70A-907F-4843-B490-0EC163A6B2B8}" srcOrd="1" destOrd="0" presId="urn:microsoft.com/office/officeart/2009/3/layout/HorizontalOrganizationChart"/>
    <dgm:cxn modelId="{FE1F70E3-BD06-4DCE-83B1-41F53D1DC8C7}" type="presOf" srcId="{FD03CF22-527C-4D8C-AB26-0C4C18524FC6}" destId="{664F54B7-EC01-4AFE-8FE0-21B9B33C12AF}" srcOrd="0" destOrd="0" presId="urn:microsoft.com/office/officeart/2009/3/layout/HorizontalOrganizationChart"/>
    <dgm:cxn modelId="{CD91EBE4-2F03-4CDA-97F8-8B7AB2625C26}" type="presOf" srcId="{39B99EDE-DA39-4079-A6D7-AA2F8C139BD3}" destId="{50290030-DAA1-40B0-A330-B6E242C0DEA2}" srcOrd="1" destOrd="0" presId="urn:microsoft.com/office/officeart/2009/3/layout/HorizontalOrganizationChart"/>
    <dgm:cxn modelId="{5DCA39E7-9E49-4970-A195-570ED82675A1}" type="presOf" srcId="{4A624B12-1859-47C5-9BC0-13EC5649B7C1}" destId="{213D6F34-B542-4401-A8B4-1EB789F41A84}" srcOrd="0" destOrd="0" presId="urn:microsoft.com/office/officeart/2009/3/layout/HorizontalOrganizationChart"/>
    <dgm:cxn modelId="{2A3598F0-4541-47F5-B32F-8B212C89B75F}" type="presOf" srcId="{EF090478-C7F2-42CD-BFE4-661000D067E8}" destId="{40438066-DE5A-4001-9F68-03D1C93CFFC1}" srcOrd="1" destOrd="0" presId="urn:microsoft.com/office/officeart/2009/3/layout/HorizontalOrganizationChart"/>
    <dgm:cxn modelId="{F2DF7EFD-15FF-4EB6-A48A-82DC42AFB293}" srcId="{4A624B12-1859-47C5-9BC0-13EC5649B7C1}" destId="{EF090478-C7F2-42CD-BFE4-661000D067E8}" srcOrd="0" destOrd="0" parTransId="{CF5BD6B4-C545-4361-9D94-CA21E7B4D788}" sibTransId="{31908324-B2DF-42CA-87CB-CEBB4629D96E}"/>
    <dgm:cxn modelId="{0FC18107-566D-4471-A770-AFEF20695036}" type="presParOf" srcId="{9681CA44-4FFF-43FE-B3C3-91AE98914DC9}" destId="{6121BABE-C179-4EC8-A1D8-55151DC56D44}" srcOrd="0" destOrd="0" presId="urn:microsoft.com/office/officeart/2009/3/layout/HorizontalOrganizationChart"/>
    <dgm:cxn modelId="{3BDFD301-3355-4DDB-B398-92244C92EB4D}" type="presParOf" srcId="{6121BABE-C179-4EC8-A1D8-55151DC56D44}" destId="{6F298BEB-3CDB-4176-B9FE-B95DE44CFFD5}" srcOrd="0" destOrd="0" presId="urn:microsoft.com/office/officeart/2009/3/layout/HorizontalOrganizationChart"/>
    <dgm:cxn modelId="{4D4ACAFE-1103-4966-A26C-CE60F96AFBA5}" type="presParOf" srcId="{6F298BEB-3CDB-4176-B9FE-B95DE44CFFD5}" destId="{A27E9E99-0176-4931-92D9-9508C9C99FF3}" srcOrd="0" destOrd="0" presId="urn:microsoft.com/office/officeart/2009/3/layout/HorizontalOrganizationChart"/>
    <dgm:cxn modelId="{CF093228-BD77-43EF-BD13-0C89949CBF7C}" type="presParOf" srcId="{6F298BEB-3CDB-4176-B9FE-B95DE44CFFD5}" destId="{50290030-DAA1-40B0-A330-B6E242C0DEA2}" srcOrd="1" destOrd="0" presId="urn:microsoft.com/office/officeart/2009/3/layout/HorizontalOrganizationChart"/>
    <dgm:cxn modelId="{1C184019-4CC5-4EE3-A9BB-4A735BAE88EE}" type="presParOf" srcId="{6121BABE-C179-4EC8-A1D8-55151DC56D44}" destId="{DC42B6AF-DF6C-44EA-BB7A-20213896D5D6}" srcOrd="1" destOrd="0" presId="urn:microsoft.com/office/officeart/2009/3/layout/HorizontalOrganizationChart"/>
    <dgm:cxn modelId="{82E55C09-3FCC-4A8C-AC8F-0481BCE0BDBE}" type="presParOf" srcId="{DC42B6AF-DF6C-44EA-BB7A-20213896D5D6}" destId="{79DDF08B-8FB8-4518-A067-C3D474D9888F}" srcOrd="0" destOrd="0" presId="urn:microsoft.com/office/officeart/2009/3/layout/HorizontalOrganizationChart"/>
    <dgm:cxn modelId="{8E1F2039-6449-400C-9A03-2524A914AF0C}" type="presParOf" srcId="{DC42B6AF-DF6C-44EA-BB7A-20213896D5D6}" destId="{7B5EB493-E575-4A24-B855-1C39F80B2C79}" srcOrd="1" destOrd="0" presId="urn:microsoft.com/office/officeart/2009/3/layout/HorizontalOrganizationChart"/>
    <dgm:cxn modelId="{43EB9691-632D-48E4-BA43-3867159ED0F3}" type="presParOf" srcId="{7B5EB493-E575-4A24-B855-1C39F80B2C79}" destId="{C66C83E9-E163-4C8D-AFD2-F0A49892A189}" srcOrd="0" destOrd="0" presId="urn:microsoft.com/office/officeart/2009/3/layout/HorizontalOrganizationChart"/>
    <dgm:cxn modelId="{77749147-14E2-40D1-9272-8BBBB8ACB4FF}" type="presParOf" srcId="{C66C83E9-E163-4C8D-AFD2-F0A49892A189}" destId="{0ECBCBC3-D763-4B33-A855-52FFF547DC7C}" srcOrd="0" destOrd="0" presId="urn:microsoft.com/office/officeart/2009/3/layout/HorizontalOrganizationChart"/>
    <dgm:cxn modelId="{1781D63A-67AD-4D0A-AD64-313060AC32C4}" type="presParOf" srcId="{C66C83E9-E163-4C8D-AFD2-F0A49892A189}" destId="{16EA0E1B-BB01-4CD9-B2C3-FE17ABAEECF3}" srcOrd="1" destOrd="0" presId="urn:microsoft.com/office/officeart/2009/3/layout/HorizontalOrganizationChart"/>
    <dgm:cxn modelId="{BA2CD759-B20E-403C-8CD6-42F98A30B300}" type="presParOf" srcId="{7B5EB493-E575-4A24-B855-1C39F80B2C79}" destId="{6E5D2579-54B2-416C-BB3A-2310F6E7608F}" srcOrd="1" destOrd="0" presId="urn:microsoft.com/office/officeart/2009/3/layout/HorizontalOrganizationChart"/>
    <dgm:cxn modelId="{5C499B08-842E-422F-ABB9-EE407ED4DCA4}" type="presParOf" srcId="{6E5D2579-54B2-416C-BB3A-2310F6E7608F}" destId="{98ABE99A-BE8B-4B8D-BAD8-A686139AFE95}" srcOrd="0" destOrd="0" presId="urn:microsoft.com/office/officeart/2009/3/layout/HorizontalOrganizationChart"/>
    <dgm:cxn modelId="{4A67B8FF-E1F4-412E-B871-B22BB2BC2DA0}" type="presParOf" srcId="{6E5D2579-54B2-416C-BB3A-2310F6E7608F}" destId="{2C9E5017-B64B-41D3-BB18-A10EDE556818}" srcOrd="1" destOrd="0" presId="urn:microsoft.com/office/officeart/2009/3/layout/HorizontalOrganizationChart"/>
    <dgm:cxn modelId="{E13941BE-02D5-4A22-9251-EED3C2271AA2}" type="presParOf" srcId="{2C9E5017-B64B-41D3-BB18-A10EDE556818}" destId="{A1B751B3-0048-4D0D-AE7F-902251704650}" srcOrd="0" destOrd="0" presId="urn:microsoft.com/office/officeart/2009/3/layout/HorizontalOrganizationChart"/>
    <dgm:cxn modelId="{A1F68583-6D4F-4672-9205-8BE69D3FC2D8}" type="presParOf" srcId="{A1B751B3-0048-4D0D-AE7F-902251704650}" destId="{1056425D-698D-4BEB-B6A1-5A10FA4B68C0}" srcOrd="0" destOrd="0" presId="urn:microsoft.com/office/officeart/2009/3/layout/HorizontalOrganizationChart"/>
    <dgm:cxn modelId="{4A5BD9FC-7DB4-4EEC-96CD-A6F953E98F27}" type="presParOf" srcId="{A1B751B3-0048-4D0D-AE7F-902251704650}" destId="{8BE684B4-B2C3-4A86-B91F-58EA6C50E73A}" srcOrd="1" destOrd="0" presId="urn:microsoft.com/office/officeart/2009/3/layout/HorizontalOrganizationChart"/>
    <dgm:cxn modelId="{8D546106-5AC2-49BD-BC54-2333F41C4425}" type="presParOf" srcId="{2C9E5017-B64B-41D3-BB18-A10EDE556818}" destId="{22070F83-0D25-44E8-9544-875FCAF334C7}" srcOrd="1" destOrd="0" presId="urn:microsoft.com/office/officeart/2009/3/layout/HorizontalOrganizationChart"/>
    <dgm:cxn modelId="{B2CFAB61-EF94-4C5F-A0CE-32A54093DD80}" type="presParOf" srcId="{2C9E5017-B64B-41D3-BB18-A10EDE556818}" destId="{8E7C6639-43EF-428F-B49A-0CD6465D312A}" srcOrd="2" destOrd="0" presId="urn:microsoft.com/office/officeart/2009/3/layout/HorizontalOrganizationChart"/>
    <dgm:cxn modelId="{153BDEA4-539C-4CA4-93C4-91F7C0E9CAAB}" type="presParOf" srcId="{7B5EB493-E575-4A24-B855-1C39F80B2C79}" destId="{3DA9C6F8-DF58-4030-93E7-159BBE1DF426}" srcOrd="2" destOrd="0" presId="urn:microsoft.com/office/officeart/2009/3/layout/HorizontalOrganizationChart"/>
    <dgm:cxn modelId="{5591B88C-400A-4F67-BCD7-2841F3E378A3}" type="presParOf" srcId="{DC42B6AF-DF6C-44EA-BB7A-20213896D5D6}" destId="{69E22A30-0FE3-488A-A395-80893F1095C1}" srcOrd="2" destOrd="0" presId="urn:microsoft.com/office/officeart/2009/3/layout/HorizontalOrganizationChart"/>
    <dgm:cxn modelId="{3542877F-6573-42A0-AFA6-E4F1DBB1370F}" type="presParOf" srcId="{DC42B6AF-DF6C-44EA-BB7A-20213896D5D6}" destId="{428E52A6-BADC-49D1-8FD1-C1A3883483F1}" srcOrd="3" destOrd="0" presId="urn:microsoft.com/office/officeart/2009/3/layout/HorizontalOrganizationChart"/>
    <dgm:cxn modelId="{ADD7D463-94E8-463F-82C4-8610A874AAAC}" type="presParOf" srcId="{428E52A6-BADC-49D1-8FD1-C1A3883483F1}" destId="{118D3C33-9144-4409-B17A-E53E30E675FA}" srcOrd="0" destOrd="0" presId="urn:microsoft.com/office/officeart/2009/3/layout/HorizontalOrganizationChart"/>
    <dgm:cxn modelId="{C754A9B6-D599-42C5-9DCE-05F01BBA3389}" type="presParOf" srcId="{118D3C33-9144-4409-B17A-E53E30E675FA}" destId="{213D6F34-B542-4401-A8B4-1EB789F41A84}" srcOrd="0" destOrd="0" presId="urn:microsoft.com/office/officeart/2009/3/layout/HorizontalOrganizationChart"/>
    <dgm:cxn modelId="{3F1E495E-E3C6-4CCB-82F3-B411A3F097A1}" type="presParOf" srcId="{118D3C33-9144-4409-B17A-E53E30E675FA}" destId="{8B0F5D1B-04F8-44A8-85CC-6EADF844821B}" srcOrd="1" destOrd="0" presId="urn:microsoft.com/office/officeart/2009/3/layout/HorizontalOrganizationChart"/>
    <dgm:cxn modelId="{46792E1D-6A94-42CA-AD07-D31629CD52EE}" type="presParOf" srcId="{428E52A6-BADC-49D1-8FD1-C1A3883483F1}" destId="{E21FF2C4-8304-415A-A1E1-74E3C64B2E87}" srcOrd="1" destOrd="0" presId="urn:microsoft.com/office/officeart/2009/3/layout/HorizontalOrganizationChart"/>
    <dgm:cxn modelId="{BCF9126E-36E5-49BA-93A9-8C53DF7588E5}" type="presParOf" srcId="{E21FF2C4-8304-415A-A1E1-74E3C64B2E87}" destId="{002A6858-BC8B-4F96-B81D-99C29B782CC4}" srcOrd="0" destOrd="0" presId="urn:microsoft.com/office/officeart/2009/3/layout/HorizontalOrganizationChart"/>
    <dgm:cxn modelId="{39F6C17E-D572-40FA-9121-3DEB644AF86D}" type="presParOf" srcId="{E21FF2C4-8304-415A-A1E1-74E3C64B2E87}" destId="{CA374122-88F3-41E4-9C24-917473F517A1}" srcOrd="1" destOrd="0" presId="urn:microsoft.com/office/officeart/2009/3/layout/HorizontalOrganizationChart"/>
    <dgm:cxn modelId="{4FA7AFF9-39AF-4033-AFBD-D55D3807E48E}" type="presParOf" srcId="{CA374122-88F3-41E4-9C24-917473F517A1}" destId="{40AF319B-4AD3-431C-9EF4-97DC9C371A29}" srcOrd="0" destOrd="0" presId="urn:microsoft.com/office/officeart/2009/3/layout/HorizontalOrganizationChart"/>
    <dgm:cxn modelId="{200CC445-D80F-4AA1-BAA4-79E6DA81B153}" type="presParOf" srcId="{40AF319B-4AD3-431C-9EF4-97DC9C371A29}" destId="{CA954852-1502-4AD1-919E-38E59240A6CB}" srcOrd="0" destOrd="0" presId="urn:microsoft.com/office/officeart/2009/3/layout/HorizontalOrganizationChart"/>
    <dgm:cxn modelId="{B52E25AF-8623-4D93-A7E4-6A398AFCE634}" type="presParOf" srcId="{40AF319B-4AD3-431C-9EF4-97DC9C371A29}" destId="{40438066-DE5A-4001-9F68-03D1C93CFFC1}" srcOrd="1" destOrd="0" presId="urn:microsoft.com/office/officeart/2009/3/layout/HorizontalOrganizationChart"/>
    <dgm:cxn modelId="{BCDA8FD5-4EA6-451E-9F1D-B037F2B3BAD6}" type="presParOf" srcId="{CA374122-88F3-41E4-9C24-917473F517A1}" destId="{2BDB255B-D96B-4522-BE40-6AFEB59C5215}" srcOrd="1" destOrd="0" presId="urn:microsoft.com/office/officeart/2009/3/layout/HorizontalOrganizationChart"/>
    <dgm:cxn modelId="{0B45876C-BC60-4DB3-9731-088FAB0E4D3B}" type="presParOf" srcId="{CA374122-88F3-41E4-9C24-917473F517A1}" destId="{9C6A43D4-D90E-402A-B17C-B00B5750BAAA}" srcOrd="2" destOrd="0" presId="urn:microsoft.com/office/officeart/2009/3/layout/HorizontalOrganizationChart"/>
    <dgm:cxn modelId="{F9C4A18B-472D-4BE9-BA8C-405849E72DD3}" type="presParOf" srcId="{E21FF2C4-8304-415A-A1E1-74E3C64B2E87}" destId="{664F54B7-EC01-4AFE-8FE0-21B9B33C12AF}" srcOrd="2" destOrd="0" presId="urn:microsoft.com/office/officeart/2009/3/layout/HorizontalOrganizationChart"/>
    <dgm:cxn modelId="{C4223E3F-D2D1-4F6A-89A7-F1DCE080F5A6}" type="presParOf" srcId="{E21FF2C4-8304-415A-A1E1-74E3C64B2E87}" destId="{1E2570AD-FDE2-4B7B-97F6-09C3A9EF017C}" srcOrd="3" destOrd="0" presId="urn:microsoft.com/office/officeart/2009/3/layout/HorizontalOrganizationChart"/>
    <dgm:cxn modelId="{30CC5450-7BFD-47BF-AB1C-DA85B6CE1475}" type="presParOf" srcId="{1E2570AD-FDE2-4B7B-97F6-09C3A9EF017C}" destId="{DB431E4D-9A2D-4C4B-BD91-DA47ED79873E}" srcOrd="0" destOrd="0" presId="urn:microsoft.com/office/officeart/2009/3/layout/HorizontalOrganizationChart"/>
    <dgm:cxn modelId="{B07D16AB-1620-4CC1-A81D-D1CAC690D73B}" type="presParOf" srcId="{DB431E4D-9A2D-4C4B-BD91-DA47ED79873E}" destId="{F89C74CA-9A51-409B-A414-3C1E27F62AF5}" srcOrd="0" destOrd="0" presId="urn:microsoft.com/office/officeart/2009/3/layout/HorizontalOrganizationChart"/>
    <dgm:cxn modelId="{6EC69B78-64EF-4819-8B0A-C140B1B0587A}" type="presParOf" srcId="{DB431E4D-9A2D-4C4B-BD91-DA47ED79873E}" destId="{254C46BE-20BD-45BE-BE8F-3773E08990B0}" srcOrd="1" destOrd="0" presId="urn:microsoft.com/office/officeart/2009/3/layout/HorizontalOrganizationChart"/>
    <dgm:cxn modelId="{BF01DE89-7B7C-4053-95AB-63D659D03BDC}" type="presParOf" srcId="{1E2570AD-FDE2-4B7B-97F6-09C3A9EF017C}" destId="{57491532-97B9-4B4E-8124-408585D3CAB6}" srcOrd="1" destOrd="0" presId="urn:microsoft.com/office/officeart/2009/3/layout/HorizontalOrganizationChart"/>
    <dgm:cxn modelId="{9328E78A-1CF9-4F3F-B368-2B7DE57A2D6E}" type="presParOf" srcId="{1E2570AD-FDE2-4B7B-97F6-09C3A9EF017C}" destId="{E99728B1-42A5-4240-AC02-2CE64D59D69B}" srcOrd="2" destOrd="0" presId="urn:microsoft.com/office/officeart/2009/3/layout/HorizontalOrganizationChart"/>
    <dgm:cxn modelId="{2D80042B-08D9-4FAF-82A2-5FE9B29AE9D6}" type="presParOf" srcId="{E21FF2C4-8304-415A-A1E1-74E3C64B2E87}" destId="{50CC778E-C0FE-4B2A-B482-C0F7F21C960E}" srcOrd="4" destOrd="0" presId="urn:microsoft.com/office/officeart/2009/3/layout/HorizontalOrganizationChart"/>
    <dgm:cxn modelId="{53DC0EC4-AAE9-4C36-9519-7D5AF9402269}" type="presParOf" srcId="{E21FF2C4-8304-415A-A1E1-74E3C64B2E87}" destId="{FF902FF0-0516-4093-A9B8-F82062226A5F}" srcOrd="5" destOrd="0" presId="urn:microsoft.com/office/officeart/2009/3/layout/HorizontalOrganizationChart"/>
    <dgm:cxn modelId="{4F945524-ED43-4D19-B644-1D19FB0B7E08}" type="presParOf" srcId="{FF902FF0-0516-4093-A9B8-F82062226A5F}" destId="{4BB233CE-844C-4A83-84D3-9E07ACACCBF1}" srcOrd="0" destOrd="0" presId="urn:microsoft.com/office/officeart/2009/3/layout/HorizontalOrganizationChart"/>
    <dgm:cxn modelId="{7CE6107F-E702-4BCA-8627-8C896A3C4E2E}" type="presParOf" srcId="{4BB233CE-844C-4A83-84D3-9E07ACACCBF1}" destId="{429F62D4-B466-43FF-8260-41099C46E55D}" srcOrd="0" destOrd="0" presId="urn:microsoft.com/office/officeart/2009/3/layout/HorizontalOrganizationChart"/>
    <dgm:cxn modelId="{555A151E-C5C3-45A6-90AF-8B3818555BEA}" type="presParOf" srcId="{4BB233CE-844C-4A83-84D3-9E07ACACCBF1}" destId="{E087A70A-907F-4843-B490-0EC163A6B2B8}" srcOrd="1" destOrd="0" presId="urn:microsoft.com/office/officeart/2009/3/layout/HorizontalOrganizationChart"/>
    <dgm:cxn modelId="{4977DD6B-FD9D-4828-94FE-FAC4C0BE96A5}" type="presParOf" srcId="{FF902FF0-0516-4093-A9B8-F82062226A5F}" destId="{B7BF513C-E32F-4086-BB3D-24EACC7ACF69}" srcOrd="1" destOrd="0" presId="urn:microsoft.com/office/officeart/2009/3/layout/HorizontalOrganizationChart"/>
    <dgm:cxn modelId="{D7163FC4-B190-47A2-91C1-CBBBE9C56490}" type="presParOf" srcId="{FF902FF0-0516-4093-A9B8-F82062226A5F}" destId="{D6DDB695-720C-4785-9920-CB8DBDE82CF4}" srcOrd="2" destOrd="0" presId="urn:microsoft.com/office/officeart/2009/3/layout/HorizontalOrganizationChart"/>
    <dgm:cxn modelId="{0DD2EB89-6260-4354-90E8-D3F8C1186FA1}" type="presParOf" srcId="{E21FF2C4-8304-415A-A1E1-74E3C64B2E87}" destId="{0015647E-6317-45A7-A84C-C8839F205F9B}" srcOrd="6" destOrd="0" presId="urn:microsoft.com/office/officeart/2009/3/layout/HorizontalOrganizationChart"/>
    <dgm:cxn modelId="{0FA1761D-2455-451D-9854-CE93D0A9C879}" type="presParOf" srcId="{E21FF2C4-8304-415A-A1E1-74E3C64B2E87}" destId="{8D8C3B94-8EA7-4A52-B88C-18A49BFDF5A3}" srcOrd="7" destOrd="0" presId="urn:microsoft.com/office/officeart/2009/3/layout/HorizontalOrganizationChart"/>
    <dgm:cxn modelId="{A52B6AE0-170A-47D2-997E-7A8B2E5785D6}" type="presParOf" srcId="{8D8C3B94-8EA7-4A52-B88C-18A49BFDF5A3}" destId="{1546AF0D-7395-44A2-A9B9-8395C9F4F3A8}" srcOrd="0" destOrd="0" presId="urn:microsoft.com/office/officeart/2009/3/layout/HorizontalOrganizationChart"/>
    <dgm:cxn modelId="{2E161CFD-49F9-48CA-86FF-E3C0D3F48F5F}" type="presParOf" srcId="{1546AF0D-7395-44A2-A9B9-8395C9F4F3A8}" destId="{30024128-2D42-4F4A-B355-0AA283C80393}" srcOrd="0" destOrd="0" presId="urn:microsoft.com/office/officeart/2009/3/layout/HorizontalOrganizationChart"/>
    <dgm:cxn modelId="{EAFE8EBA-A15D-4807-B94E-83AA8F21AA62}" type="presParOf" srcId="{1546AF0D-7395-44A2-A9B9-8395C9F4F3A8}" destId="{E51D8934-FC67-4591-9668-8AC2DFCEC303}" srcOrd="1" destOrd="0" presId="urn:microsoft.com/office/officeart/2009/3/layout/HorizontalOrganizationChart"/>
    <dgm:cxn modelId="{45905627-8F04-4180-8F99-07299FD6A89E}" type="presParOf" srcId="{8D8C3B94-8EA7-4A52-B88C-18A49BFDF5A3}" destId="{40893647-CAA3-447A-878A-8228A88FD7CC}" srcOrd="1" destOrd="0" presId="urn:microsoft.com/office/officeart/2009/3/layout/HorizontalOrganizationChart"/>
    <dgm:cxn modelId="{7F529437-E9C6-4491-9A4D-99E05947E5D6}" type="presParOf" srcId="{8D8C3B94-8EA7-4A52-B88C-18A49BFDF5A3}" destId="{8F0D8513-EE26-4597-8123-3059148E518E}" srcOrd="2" destOrd="0" presId="urn:microsoft.com/office/officeart/2009/3/layout/HorizontalOrganizationChart"/>
    <dgm:cxn modelId="{314C006A-3A99-46DD-9C82-F988201F43B2}" type="presParOf" srcId="{428E52A6-BADC-49D1-8FD1-C1A3883483F1}" destId="{4EDEFA53-AB77-4236-975B-D330E800FCBD}" srcOrd="2" destOrd="0" presId="urn:microsoft.com/office/officeart/2009/3/layout/HorizontalOrganizationChart"/>
    <dgm:cxn modelId="{F77DC854-2182-4927-B094-6C227AC432B9}" type="presParOf" srcId="{6121BABE-C179-4EC8-A1D8-55151DC56D44}" destId="{3C16CA32-AFEA-45BD-BBAA-DF63819F5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000FE-4DC0-4346-9844-AF00F572C3F7}">
      <dsp:nvSpPr>
        <dsp:cNvPr id="0" name=""/>
        <dsp:cNvSpPr/>
      </dsp:nvSpPr>
      <dsp:spPr>
        <a:xfrm>
          <a:off x="702" y="0"/>
          <a:ext cx="2845984" cy="28691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120" tIns="0" rIns="281120" bIns="330200" numCol="1" spcCol="1270" anchor="t" anchorCtr="0">
          <a:noAutofit/>
        </a:bodyPr>
        <a:lstStyle/>
        <a:p>
          <a:pPr marL="0" lvl="0" indent="0" algn="l" defTabSz="977900">
            <a:lnSpc>
              <a:spcPct val="100000"/>
            </a:lnSpc>
            <a:spcBef>
              <a:spcPct val="0"/>
            </a:spcBef>
            <a:spcAft>
              <a:spcPct val="35000"/>
            </a:spcAft>
            <a:buNone/>
          </a:pPr>
          <a:r>
            <a:rPr lang="en-US" sz="2200" kern="1200"/>
            <a:t>To centralize the Authorization Process across multiple services</a:t>
          </a:r>
        </a:p>
      </dsp:txBody>
      <dsp:txXfrm>
        <a:off x="702" y="1147659"/>
        <a:ext cx="2845984" cy="1721488"/>
      </dsp:txXfrm>
    </dsp:sp>
    <dsp:sp modelId="{6CA46426-CB03-47C7-AF84-14B68B34B577}">
      <dsp:nvSpPr>
        <dsp:cNvPr id="0" name=""/>
        <dsp:cNvSpPr/>
      </dsp:nvSpPr>
      <dsp:spPr>
        <a:xfrm>
          <a:off x="702" y="0"/>
          <a:ext cx="2845984" cy="11476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1120" tIns="165100" rIns="281120"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p>
      </dsp:txBody>
      <dsp:txXfrm>
        <a:off x="702" y="0"/>
        <a:ext cx="2845984" cy="1147659"/>
      </dsp:txXfrm>
    </dsp:sp>
    <dsp:sp modelId="{201546FF-A153-4B18-87E9-A26373AFA3C5}">
      <dsp:nvSpPr>
        <dsp:cNvPr id="0" name=""/>
        <dsp:cNvSpPr/>
      </dsp:nvSpPr>
      <dsp:spPr>
        <a:xfrm>
          <a:off x="3074366" y="0"/>
          <a:ext cx="2845984" cy="28691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120" tIns="0" rIns="281120" bIns="330200" numCol="1" spcCol="1270" anchor="t" anchorCtr="0">
          <a:noAutofit/>
        </a:bodyPr>
        <a:lstStyle/>
        <a:p>
          <a:pPr marL="0" lvl="0" indent="0" algn="l" defTabSz="977900">
            <a:lnSpc>
              <a:spcPct val="100000"/>
            </a:lnSpc>
            <a:spcBef>
              <a:spcPct val="0"/>
            </a:spcBef>
            <a:spcAft>
              <a:spcPct val="35000"/>
            </a:spcAft>
            <a:buNone/>
          </a:pPr>
          <a:r>
            <a:rPr lang="en-US" sz="2200" kern="1200" dirty="0"/>
            <a:t>To centralize the third-party access management</a:t>
          </a:r>
        </a:p>
      </dsp:txBody>
      <dsp:txXfrm>
        <a:off x="3074366" y="1147659"/>
        <a:ext cx="2845984" cy="1721488"/>
      </dsp:txXfrm>
    </dsp:sp>
    <dsp:sp modelId="{A1124F38-20C2-481C-99D0-C01668904832}">
      <dsp:nvSpPr>
        <dsp:cNvPr id="0" name=""/>
        <dsp:cNvSpPr/>
      </dsp:nvSpPr>
      <dsp:spPr>
        <a:xfrm>
          <a:off x="3074366" y="0"/>
          <a:ext cx="2845984" cy="11476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1120" tIns="165100" rIns="281120"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3074366" y="0"/>
        <a:ext cx="2845984" cy="1147659"/>
      </dsp:txXfrm>
    </dsp:sp>
    <dsp:sp modelId="{176A7058-7D1B-4565-8633-C85DB4530CFD}">
      <dsp:nvSpPr>
        <dsp:cNvPr id="0" name=""/>
        <dsp:cNvSpPr/>
      </dsp:nvSpPr>
      <dsp:spPr>
        <a:xfrm>
          <a:off x="6148030" y="0"/>
          <a:ext cx="2845984" cy="28691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120" tIns="0" rIns="281120" bIns="330200" numCol="1" spcCol="1270" anchor="t" anchorCtr="0">
          <a:noAutofit/>
        </a:bodyPr>
        <a:lstStyle/>
        <a:p>
          <a:pPr marL="0" lvl="0" indent="0" algn="l" defTabSz="977900">
            <a:lnSpc>
              <a:spcPct val="100000"/>
            </a:lnSpc>
            <a:spcBef>
              <a:spcPct val="0"/>
            </a:spcBef>
            <a:spcAft>
              <a:spcPct val="35000"/>
            </a:spcAft>
            <a:buNone/>
          </a:pPr>
          <a:r>
            <a:rPr lang="en-US" sz="2200" kern="1200"/>
            <a:t>To develop a library of functions for the preceding objectives</a:t>
          </a:r>
        </a:p>
      </dsp:txBody>
      <dsp:txXfrm>
        <a:off x="6148030" y="1147659"/>
        <a:ext cx="2845984" cy="1721488"/>
      </dsp:txXfrm>
    </dsp:sp>
    <dsp:sp modelId="{6EBE9884-7821-40CA-8ACE-787D00E1DCAF}">
      <dsp:nvSpPr>
        <dsp:cNvPr id="0" name=""/>
        <dsp:cNvSpPr/>
      </dsp:nvSpPr>
      <dsp:spPr>
        <a:xfrm>
          <a:off x="6148030" y="0"/>
          <a:ext cx="2845984" cy="11476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1120" tIns="165100" rIns="281120"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6148030" y="0"/>
        <a:ext cx="2845984" cy="1147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5647E-6317-45A7-A84C-C8839F205F9B}">
      <dsp:nvSpPr>
        <dsp:cNvPr id="0" name=""/>
        <dsp:cNvSpPr/>
      </dsp:nvSpPr>
      <dsp:spPr>
        <a:xfrm>
          <a:off x="4518447" y="2710371"/>
          <a:ext cx="410516" cy="1323914"/>
        </a:xfrm>
        <a:custGeom>
          <a:avLst/>
          <a:gdLst/>
          <a:ahLst/>
          <a:cxnLst/>
          <a:rect l="0" t="0" r="0" b="0"/>
          <a:pathLst>
            <a:path>
              <a:moveTo>
                <a:pt x="0" y="0"/>
              </a:moveTo>
              <a:lnTo>
                <a:pt x="205258" y="0"/>
              </a:lnTo>
              <a:lnTo>
                <a:pt x="205258" y="1323914"/>
              </a:lnTo>
              <a:lnTo>
                <a:pt x="410516" y="13239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C778E-C0FE-4B2A-B482-C0F7F21C960E}">
      <dsp:nvSpPr>
        <dsp:cNvPr id="0" name=""/>
        <dsp:cNvSpPr/>
      </dsp:nvSpPr>
      <dsp:spPr>
        <a:xfrm>
          <a:off x="4518447" y="2710371"/>
          <a:ext cx="410516" cy="441304"/>
        </a:xfrm>
        <a:custGeom>
          <a:avLst/>
          <a:gdLst/>
          <a:ahLst/>
          <a:cxnLst/>
          <a:rect l="0" t="0" r="0" b="0"/>
          <a:pathLst>
            <a:path>
              <a:moveTo>
                <a:pt x="0" y="0"/>
              </a:moveTo>
              <a:lnTo>
                <a:pt x="205258" y="0"/>
              </a:lnTo>
              <a:lnTo>
                <a:pt x="205258" y="441304"/>
              </a:lnTo>
              <a:lnTo>
                <a:pt x="410516" y="44130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4F54B7-EC01-4AFE-8FE0-21B9B33C12AF}">
      <dsp:nvSpPr>
        <dsp:cNvPr id="0" name=""/>
        <dsp:cNvSpPr/>
      </dsp:nvSpPr>
      <dsp:spPr>
        <a:xfrm>
          <a:off x="4518447" y="2269066"/>
          <a:ext cx="410516" cy="441304"/>
        </a:xfrm>
        <a:custGeom>
          <a:avLst/>
          <a:gdLst/>
          <a:ahLst/>
          <a:cxnLst/>
          <a:rect l="0" t="0" r="0" b="0"/>
          <a:pathLst>
            <a:path>
              <a:moveTo>
                <a:pt x="0" y="441304"/>
              </a:moveTo>
              <a:lnTo>
                <a:pt x="205258" y="441304"/>
              </a:lnTo>
              <a:lnTo>
                <a:pt x="205258" y="0"/>
              </a:lnTo>
              <a:lnTo>
                <a:pt x="410516"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2A6858-BC8B-4F96-B81D-99C29B782CC4}">
      <dsp:nvSpPr>
        <dsp:cNvPr id="0" name=""/>
        <dsp:cNvSpPr/>
      </dsp:nvSpPr>
      <dsp:spPr>
        <a:xfrm>
          <a:off x="4518447" y="1386457"/>
          <a:ext cx="410516" cy="1323914"/>
        </a:xfrm>
        <a:custGeom>
          <a:avLst/>
          <a:gdLst/>
          <a:ahLst/>
          <a:cxnLst/>
          <a:rect l="0" t="0" r="0" b="0"/>
          <a:pathLst>
            <a:path>
              <a:moveTo>
                <a:pt x="0" y="1323914"/>
              </a:moveTo>
              <a:lnTo>
                <a:pt x="205258" y="1323914"/>
              </a:lnTo>
              <a:lnTo>
                <a:pt x="205258" y="0"/>
              </a:lnTo>
              <a:lnTo>
                <a:pt x="410516"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22A30-0FE3-488A-A395-80893F1095C1}">
      <dsp:nvSpPr>
        <dsp:cNvPr id="0" name=""/>
        <dsp:cNvSpPr/>
      </dsp:nvSpPr>
      <dsp:spPr>
        <a:xfrm>
          <a:off x="2055350" y="1607109"/>
          <a:ext cx="410516" cy="1103261"/>
        </a:xfrm>
        <a:custGeom>
          <a:avLst/>
          <a:gdLst/>
          <a:ahLst/>
          <a:cxnLst/>
          <a:rect l="0" t="0" r="0" b="0"/>
          <a:pathLst>
            <a:path>
              <a:moveTo>
                <a:pt x="0" y="0"/>
              </a:moveTo>
              <a:lnTo>
                <a:pt x="205258" y="0"/>
              </a:lnTo>
              <a:lnTo>
                <a:pt x="205258" y="1103261"/>
              </a:lnTo>
              <a:lnTo>
                <a:pt x="410516" y="11032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BE99A-BE8B-4B8D-BAD8-A686139AFE95}">
      <dsp:nvSpPr>
        <dsp:cNvPr id="0" name=""/>
        <dsp:cNvSpPr/>
      </dsp:nvSpPr>
      <dsp:spPr>
        <a:xfrm>
          <a:off x="4518447" y="458127"/>
          <a:ext cx="410516" cy="91440"/>
        </a:xfrm>
        <a:custGeom>
          <a:avLst/>
          <a:gdLst/>
          <a:ahLst/>
          <a:cxnLst/>
          <a:rect l="0" t="0" r="0" b="0"/>
          <a:pathLst>
            <a:path>
              <a:moveTo>
                <a:pt x="0" y="45720"/>
              </a:moveTo>
              <a:lnTo>
                <a:pt x="410516"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DF08B-8FB8-4518-A067-C3D474D9888F}">
      <dsp:nvSpPr>
        <dsp:cNvPr id="0" name=""/>
        <dsp:cNvSpPr/>
      </dsp:nvSpPr>
      <dsp:spPr>
        <a:xfrm>
          <a:off x="2055350" y="503847"/>
          <a:ext cx="410516" cy="1103261"/>
        </a:xfrm>
        <a:custGeom>
          <a:avLst/>
          <a:gdLst/>
          <a:ahLst/>
          <a:cxnLst/>
          <a:rect l="0" t="0" r="0" b="0"/>
          <a:pathLst>
            <a:path>
              <a:moveTo>
                <a:pt x="0" y="1103261"/>
              </a:moveTo>
              <a:lnTo>
                <a:pt x="205258" y="1103261"/>
              </a:lnTo>
              <a:lnTo>
                <a:pt x="205258" y="0"/>
              </a:lnTo>
              <a:lnTo>
                <a:pt x="410516"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7E9E99-0176-4931-92D9-9508C9C99FF3}">
      <dsp:nvSpPr>
        <dsp:cNvPr id="0" name=""/>
        <dsp:cNvSpPr/>
      </dsp:nvSpPr>
      <dsp:spPr>
        <a:xfrm>
          <a:off x="2770" y="1294090"/>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SDK</a:t>
          </a:r>
        </a:p>
      </dsp:txBody>
      <dsp:txXfrm>
        <a:off x="2770" y="1294090"/>
        <a:ext cx="2052580" cy="626036"/>
      </dsp:txXfrm>
    </dsp:sp>
    <dsp:sp modelId="{0ECBCBC3-D763-4B33-A855-52FFF547DC7C}">
      <dsp:nvSpPr>
        <dsp:cNvPr id="0" name=""/>
        <dsp:cNvSpPr/>
      </dsp:nvSpPr>
      <dsp:spPr>
        <a:xfrm>
          <a:off x="2465866" y="190829"/>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Developer Libraries</a:t>
          </a:r>
        </a:p>
      </dsp:txBody>
      <dsp:txXfrm>
        <a:off x="2465866" y="190829"/>
        <a:ext cx="2052580" cy="626036"/>
      </dsp:txXfrm>
    </dsp:sp>
    <dsp:sp modelId="{1056425D-698D-4BEB-B6A1-5A10FA4B68C0}">
      <dsp:nvSpPr>
        <dsp:cNvPr id="0" name=""/>
        <dsp:cNvSpPr/>
      </dsp:nvSpPr>
      <dsp:spPr>
        <a:xfrm>
          <a:off x="4928963" y="190829"/>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Resource Fetching</a:t>
          </a:r>
        </a:p>
      </dsp:txBody>
      <dsp:txXfrm>
        <a:off x="4928963" y="190829"/>
        <a:ext cx="2052580" cy="626036"/>
      </dsp:txXfrm>
    </dsp:sp>
    <dsp:sp modelId="{213D6F34-B542-4401-A8B4-1EB789F41A84}">
      <dsp:nvSpPr>
        <dsp:cNvPr id="0" name=""/>
        <dsp:cNvSpPr/>
      </dsp:nvSpPr>
      <dsp:spPr>
        <a:xfrm>
          <a:off x="2465866" y="2397352"/>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Auth Server Development Libraries</a:t>
          </a:r>
        </a:p>
      </dsp:txBody>
      <dsp:txXfrm>
        <a:off x="2465866" y="2397352"/>
        <a:ext cx="2052580" cy="626036"/>
      </dsp:txXfrm>
    </dsp:sp>
    <dsp:sp modelId="{CA954852-1502-4AD1-919E-38E59240A6CB}">
      <dsp:nvSpPr>
        <dsp:cNvPr id="0" name=""/>
        <dsp:cNvSpPr/>
      </dsp:nvSpPr>
      <dsp:spPr>
        <a:xfrm>
          <a:off x="4928963" y="1073438"/>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Authenticated Client Management</a:t>
          </a:r>
        </a:p>
      </dsp:txBody>
      <dsp:txXfrm>
        <a:off x="4928963" y="1073438"/>
        <a:ext cx="2052580" cy="626036"/>
      </dsp:txXfrm>
    </dsp:sp>
    <dsp:sp modelId="{F89C74CA-9A51-409B-A414-3C1E27F62AF5}">
      <dsp:nvSpPr>
        <dsp:cNvPr id="0" name=""/>
        <dsp:cNvSpPr/>
      </dsp:nvSpPr>
      <dsp:spPr>
        <a:xfrm>
          <a:off x="4928963" y="1956048"/>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Session Management</a:t>
          </a:r>
        </a:p>
      </dsp:txBody>
      <dsp:txXfrm>
        <a:off x="4928963" y="1956048"/>
        <a:ext cx="2052580" cy="626036"/>
      </dsp:txXfrm>
    </dsp:sp>
    <dsp:sp modelId="{429F62D4-B466-43FF-8260-41099C46E55D}">
      <dsp:nvSpPr>
        <dsp:cNvPr id="0" name=""/>
        <dsp:cNvSpPr/>
      </dsp:nvSpPr>
      <dsp:spPr>
        <a:xfrm>
          <a:off x="4928963" y="2838657"/>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Role-based Auth</a:t>
          </a:r>
        </a:p>
      </dsp:txBody>
      <dsp:txXfrm>
        <a:off x="4928963" y="2838657"/>
        <a:ext cx="2052580" cy="626036"/>
      </dsp:txXfrm>
    </dsp:sp>
    <dsp:sp modelId="{30024128-2D42-4F4A-B355-0AA283C80393}">
      <dsp:nvSpPr>
        <dsp:cNvPr id="0" name=""/>
        <dsp:cNvSpPr/>
      </dsp:nvSpPr>
      <dsp:spPr>
        <a:xfrm>
          <a:off x="4928963" y="3721266"/>
          <a:ext cx="2052580" cy="626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928963" y="3721266"/>
        <a:ext cx="2052580" cy="6260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CCC77-2278-4ACF-B677-3CA106B6C55E}" type="datetimeFigureOut">
              <a:rPr lang="en-US" smtClean="0"/>
              <a:t>16-Dec-22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76-0797-4EF0-B89A-B6DCAE9A7E0A}" type="slidenum">
              <a:rPr lang="en-US" smtClean="0"/>
              <a:t>‹#›</a:t>
            </a:fld>
            <a:endParaRPr lang="en-US"/>
          </a:p>
        </p:txBody>
      </p:sp>
    </p:spTree>
    <p:extLst>
      <p:ext uri="{BB962C8B-B14F-4D97-AF65-F5344CB8AC3E}">
        <p14:creationId xmlns:p14="http://schemas.microsoft.com/office/powerpoint/2010/main" val="164861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16-Dec-22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Kerberos_(protocol)" TargetMode="External"/><Relationship Id="rId7" Type="http://schemas.openxmlformats.org/officeDocument/2006/relationships/hyperlink" Target="https://auth0.com/blog/what-is-an-authentication-server/"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1.xml"/><Relationship Id="rId6" Type="http://schemas.openxmlformats.org/officeDocument/2006/relationships/hyperlink" Target="https://www.rfc-editor.org/rfc/rfc7519" TargetMode="External"/><Relationship Id="rId5" Type="http://schemas.openxmlformats.org/officeDocument/2006/relationships/hyperlink" Target="https://auth0.com/docs/get-started/auth0-overview" TargetMode="External"/><Relationship Id="rId4" Type="http://schemas.openxmlformats.org/officeDocument/2006/relationships/hyperlink" Target="https://oauth.net/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lluminated server room panel">
            <a:extLst>
              <a:ext uri="{FF2B5EF4-FFF2-40B4-BE49-F238E27FC236}">
                <a16:creationId xmlns:a16="http://schemas.microsoft.com/office/drawing/2014/main" id="{7AB61BB7-A0F3-A5C2-3323-8ADCC7B8CF84}"/>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E4D589-6397-1311-6688-F1CAFB61AB10}"/>
              </a:ext>
            </a:extLst>
          </p:cNvPr>
          <p:cNvSpPr>
            <a:spLocks noGrp="1"/>
          </p:cNvSpPr>
          <p:nvPr>
            <p:ph type="ctrTitle"/>
          </p:nvPr>
        </p:nvSpPr>
        <p:spPr>
          <a:xfrm>
            <a:off x="339803" y="670931"/>
            <a:ext cx="11512394" cy="1503858"/>
          </a:xfrm>
          <a:solidFill>
            <a:srgbClr val="000000">
              <a:alpha val="41961"/>
            </a:srgbClr>
          </a:solidFill>
          <a:effectLst>
            <a:softEdge rad="63500"/>
          </a:effectLst>
        </p:spPr>
        <p:txBody>
          <a:bodyPr>
            <a:normAutofit/>
          </a:bodyPr>
          <a:lstStyle/>
          <a:p>
            <a:pPr algn="ctr">
              <a:lnSpc>
                <a:spcPct val="90000"/>
              </a:lnSpc>
            </a:pPr>
            <a:r>
              <a:rPr lang="en-US" b="1" dirty="0"/>
              <a:t>Cross-Application Web API Authorization using a Centralized Server</a:t>
            </a:r>
          </a:p>
        </p:txBody>
      </p:sp>
      <p:sp>
        <p:nvSpPr>
          <p:cNvPr id="3" name="Subtitle 2">
            <a:extLst>
              <a:ext uri="{FF2B5EF4-FFF2-40B4-BE49-F238E27FC236}">
                <a16:creationId xmlns:a16="http://schemas.microsoft.com/office/drawing/2014/main" id="{13A34026-B17D-2DEA-6EAA-29F26B5C2555}"/>
              </a:ext>
            </a:extLst>
          </p:cNvPr>
          <p:cNvSpPr>
            <a:spLocks noGrp="1"/>
          </p:cNvSpPr>
          <p:nvPr>
            <p:ph type="subTitle" idx="1"/>
          </p:nvPr>
        </p:nvSpPr>
        <p:spPr>
          <a:xfrm>
            <a:off x="492682" y="3718958"/>
            <a:ext cx="3325556" cy="1698139"/>
          </a:xfrm>
        </p:spPr>
        <p:txBody>
          <a:bodyPr>
            <a:noAutofit/>
          </a:bodyPr>
          <a:lstStyle/>
          <a:p>
            <a:pPr algn="l">
              <a:lnSpc>
                <a:spcPct val="90000"/>
              </a:lnSpc>
            </a:pPr>
            <a:r>
              <a:rPr lang="en-US" sz="1600" cap="none" dirty="0"/>
              <a:t>Presented by:</a:t>
            </a:r>
          </a:p>
          <a:p>
            <a:pPr marL="342900" indent="-342900" algn="l">
              <a:lnSpc>
                <a:spcPct val="90000"/>
              </a:lnSpc>
              <a:buFontTx/>
              <a:buChar char="-"/>
            </a:pPr>
            <a:r>
              <a:rPr lang="en-US" sz="1600" cap="none" dirty="0"/>
              <a:t>U Chanakya Srinivas </a:t>
            </a:r>
          </a:p>
          <a:p>
            <a:pPr marL="342900" indent="-342900" algn="l">
              <a:lnSpc>
                <a:spcPct val="90000"/>
              </a:lnSpc>
              <a:buFontTx/>
              <a:buChar char="-"/>
            </a:pPr>
            <a:r>
              <a:rPr lang="en-US" sz="1600" cap="none" dirty="0" err="1"/>
              <a:t>Bhanuprasad</a:t>
            </a:r>
            <a:r>
              <a:rPr lang="en-US" sz="1600" cap="none" dirty="0"/>
              <a:t> L</a:t>
            </a:r>
          </a:p>
          <a:p>
            <a:pPr marL="342900" indent="-342900" algn="l">
              <a:lnSpc>
                <a:spcPct val="90000"/>
              </a:lnSpc>
              <a:buFontTx/>
              <a:buChar char="-"/>
            </a:pPr>
            <a:r>
              <a:rPr lang="en-US" sz="1600" cap="none" dirty="0"/>
              <a:t>Rohit V Raichur</a:t>
            </a:r>
          </a:p>
          <a:p>
            <a:pPr marL="342900" indent="-342900" algn="l">
              <a:lnSpc>
                <a:spcPct val="90000"/>
              </a:lnSpc>
              <a:buFontTx/>
              <a:buChar char="-"/>
            </a:pPr>
            <a:r>
              <a:rPr lang="en-US" sz="1600" cap="none" dirty="0"/>
              <a:t>Shreyas G </a:t>
            </a:r>
            <a:r>
              <a:rPr lang="en-US" sz="1600" cap="none" dirty="0" err="1"/>
              <a:t>Trivikram</a:t>
            </a:r>
            <a:endParaRPr lang="en-US" sz="1600" cap="none" dirty="0"/>
          </a:p>
        </p:txBody>
      </p:sp>
      <p:sp>
        <p:nvSpPr>
          <p:cNvPr id="6" name="TextBox 5">
            <a:extLst>
              <a:ext uri="{FF2B5EF4-FFF2-40B4-BE49-F238E27FC236}">
                <a16:creationId xmlns:a16="http://schemas.microsoft.com/office/drawing/2014/main" id="{E97C91E5-CAD6-1706-4500-43A8B2E984D7}"/>
              </a:ext>
            </a:extLst>
          </p:cNvPr>
          <p:cNvSpPr txBox="1"/>
          <p:nvPr/>
        </p:nvSpPr>
        <p:spPr>
          <a:xfrm>
            <a:off x="4729600" y="2213801"/>
            <a:ext cx="2732799" cy="400110"/>
          </a:xfrm>
          <a:prstGeom prst="rect">
            <a:avLst/>
          </a:prstGeom>
          <a:noFill/>
        </p:spPr>
        <p:txBody>
          <a:bodyPr wrap="none" rtlCol="0">
            <a:spAutoFit/>
          </a:bodyPr>
          <a:lstStyle/>
          <a:p>
            <a:r>
              <a:rPr lang="en-US" sz="2000" dirty="0"/>
              <a:t>Design Phase (Review-2)</a:t>
            </a:r>
          </a:p>
        </p:txBody>
      </p:sp>
      <p:sp>
        <p:nvSpPr>
          <p:cNvPr id="7" name="TextBox 6">
            <a:extLst>
              <a:ext uri="{FF2B5EF4-FFF2-40B4-BE49-F238E27FC236}">
                <a16:creationId xmlns:a16="http://schemas.microsoft.com/office/drawing/2014/main" id="{90CD095E-554D-5966-C112-EC0A5CC1DCE4}"/>
              </a:ext>
            </a:extLst>
          </p:cNvPr>
          <p:cNvSpPr txBox="1"/>
          <p:nvPr/>
        </p:nvSpPr>
        <p:spPr>
          <a:xfrm>
            <a:off x="7149493" y="3617638"/>
            <a:ext cx="4549825" cy="1900777"/>
          </a:xfrm>
          <a:prstGeom prst="rect">
            <a:avLst/>
          </a:prstGeom>
          <a:noFill/>
        </p:spPr>
        <p:txBody>
          <a:bodyPr wrap="square">
            <a:spAutoFit/>
          </a:bodyPr>
          <a:lstStyle/>
          <a:p>
            <a:pPr algn="l">
              <a:lnSpc>
                <a:spcPct val="150000"/>
              </a:lnSpc>
            </a:pPr>
            <a:r>
              <a:rPr lang="en-US" sz="1600" dirty="0">
                <a:solidFill>
                  <a:schemeClr val="tx1"/>
                </a:solidFill>
              </a:rPr>
              <a:t>Under the Guidance of :</a:t>
            </a:r>
          </a:p>
          <a:p>
            <a:pPr algn="l">
              <a:lnSpc>
                <a:spcPct val="150000"/>
              </a:lnSpc>
            </a:pPr>
            <a:r>
              <a:rPr lang="en-US" sz="1600" dirty="0">
                <a:solidFill>
                  <a:schemeClr val="tx1"/>
                </a:solidFill>
              </a:rPr>
              <a:t>- Rajesh N, Assistant Professor</a:t>
            </a:r>
          </a:p>
          <a:p>
            <a:pPr algn="l">
              <a:lnSpc>
                <a:spcPct val="150000"/>
              </a:lnSpc>
            </a:pPr>
            <a:r>
              <a:rPr lang="en-US" sz="1600" dirty="0">
                <a:solidFill>
                  <a:schemeClr val="tx1"/>
                </a:solidFill>
              </a:rPr>
              <a:t>- Shwetha S , Assistant Professor</a:t>
            </a:r>
          </a:p>
          <a:p>
            <a:pPr algn="l">
              <a:lnSpc>
                <a:spcPct val="150000"/>
              </a:lnSpc>
            </a:pPr>
            <a:r>
              <a:rPr lang="en-US" sz="1600" dirty="0">
                <a:solidFill>
                  <a:schemeClr val="tx1"/>
                </a:solidFill>
              </a:rPr>
              <a:t>Department of Information Science and Engineering,</a:t>
            </a:r>
          </a:p>
          <a:p>
            <a:pPr algn="l">
              <a:lnSpc>
                <a:spcPct val="150000"/>
              </a:lnSpc>
            </a:pPr>
            <a:r>
              <a:rPr lang="en-US" sz="1600" dirty="0"/>
              <a:t>NIE Mysore</a:t>
            </a:r>
            <a:endParaRPr lang="en-US" sz="1600" dirty="0">
              <a:solidFill>
                <a:schemeClr val="tx1"/>
              </a:solidFill>
            </a:endParaRPr>
          </a:p>
        </p:txBody>
      </p:sp>
    </p:spTree>
    <p:extLst>
      <p:ext uri="{BB962C8B-B14F-4D97-AF65-F5344CB8AC3E}">
        <p14:creationId xmlns:p14="http://schemas.microsoft.com/office/powerpoint/2010/main" val="247178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BEEAF7-4F95-60B7-9D08-B29611FB5322}"/>
              </a:ext>
            </a:extLst>
          </p:cNvPr>
          <p:cNvPicPr>
            <a:picLocks noChangeAspect="1"/>
          </p:cNvPicPr>
          <p:nvPr/>
        </p:nvPicPr>
        <p:blipFill>
          <a:blip r:embed="rId2"/>
          <a:stretch>
            <a:fillRect/>
          </a:stretch>
        </p:blipFill>
        <p:spPr>
          <a:xfrm>
            <a:off x="4388972" y="2075813"/>
            <a:ext cx="2610755" cy="3203888"/>
          </a:xfrm>
          <a:prstGeom prst="rect">
            <a:avLst/>
          </a:prstGeom>
        </p:spPr>
      </p:pic>
      <p:pic>
        <p:nvPicPr>
          <p:cNvPr id="11" name="Picture 10">
            <a:extLst>
              <a:ext uri="{FF2B5EF4-FFF2-40B4-BE49-F238E27FC236}">
                <a16:creationId xmlns:a16="http://schemas.microsoft.com/office/drawing/2014/main" id="{9B3DF183-D741-372F-9A6A-4F841942981E}"/>
              </a:ext>
            </a:extLst>
          </p:cNvPr>
          <p:cNvPicPr>
            <a:picLocks noChangeAspect="1"/>
          </p:cNvPicPr>
          <p:nvPr/>
        </p:nvPicPr>
        <p:blipFill>
          <a:blip r:embed="rId3"/>
          <a:stretch>
            <a:fillRect/>
          </a:stretch>
        </p:blipFill>
        <p:spPr>
          <a:xfrm>
            <a:off x="425450" y="2085657"/>
            <a:ext cx="2961657" cy="3203891"/>
          </a:xfrm>
          <a:prstGeom prst="rect">
            <a:avLst/>
          </a:prstGeom>
        </p:spPr>
      </p:pic>
      <p:cxnSp>
        <p:nvCxnSpPr>
          <p:cNvPr id="13" name="Straight Arrow Connector 12">
            <a:extLst>
              <a:ext uri="{FF2B5EF4-FFF2-40B4-BE49-F238E27FC236}">
                <a16:creationId xmlns:a16="http://schemas.microsoft.com/office/drawing/2014/main" id="{B5489C04-51BA-B161-3924-C040F3A6747C}"/>
              </a:ext>
            </a:extLst>
          </p:cNvPr>
          <p:cNvCxnSpPr>
            <a:cxnSpLocks/>
            <a:stCxn id="19" idx="3"/>
            <a:endCxn id="9" idx="1"/>
          </p:cNvCxnSpPr>
          <p:nvPr/>
        </p:nvCxnSpPr>
        <p:spPr>
          <a:xfrm>
            <a:off x="3004463" y="2792055"/>
            <a:ext cx="1384509" cy="885702"/>
          </a:xfrm>
          <a:prstGeom prst="straightConnector1">
            <a:avLst/>
          </a:prstGeom>
          <a:ln w="76200">
            <a:solidFill>
              <a:srgbClr val="FFFFFF">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107AA7-4EEF-2D1B-D56E-B7FBB23AF3C7}"/>
              </a:ext>
            </a:extLst>
          </p:cNvPr>
          <p:cNvSpPr txBox="1"/>
          <p:nvPr/>
        </p:nvSpPr>
        <p:spPr>
          <a:xfrm>
            <a:off x="3022722" y="274835"/>
            <a:ext cx="6146554" cy="646331"/>
          </a:xfrm>
          <a:prstGeom prst="rect">
            <a:avLst/>
          </a:prstGeom>
          <a:noFill/>
        </p:spPr>
        <p:txBody>
          <a:bodyPr wrap="none" rtlCol="0">
            <a:spAutoFit/>
          </a:bodyPr>
          <a:lstStyle/>
          <a:p>
            <a:r>
              <a:rPr lang="en-US" sz="3600" dirty="0"/>
              <a:t>Example Application (User POV)</a:t>
            </a:r>
          </a:p>
        </p:txBody>
      </p:sp>
      <p:sp>
        <p:nvSpPr>
          <p:cNvPr id="15" name="TextBox 14">
            <a:extLst>
              <a:ext uri="{FF2B5EF4-FFF2-40B4-BE49-F238E27FC236}">
                <a16:creationId xmlns:a16="http://schemas.microsoft.com/office/drawing/2014/main" id="{850254F8-1B93-A5DE-1541-AD3FCEA164A8}"/>
              </a:ext>
            </a:extLst>
          </p:cNvPr>
          <p:cNvSpPr txBox="1"/>
          <p:nvPr/>
        </p:nvSpPr>
        <p:spPr>
          <a:xfrm>
            <a:off x="808093" y="5289544"/>
            <a:ext cx="2196370" cy="307777"/>
          </a:xfrm>
          <a:prstGeom prst="rect">
            <a:avLst/>
          </a:prstGeom>
          <a:noFill/>
        </p:spPr>
        <p:txBody>
          <a:bodyPr wrap="none" rtlCol="0">
            <a:spAutoFit/>
          </a:bodyPr>
          <a:lstStyle/>
          <a:p>
            <a:r>
              <a:rPr lang="en-US" sz="1400" dirty="0"/>
              <a:t>1. Client “</a:t>
            </a:r>
            <a:r>
              <a:rPr lang="en-US" sz="1400" dirty="0" err="1"/>
              <a:t>YourApp</a:t>
            </a:r>
            <a:r>
              <a:rPr lang="en-US" sz="1400" dirty="0"/>
              <a:t>” login UI</a:t>
            </a:r>
          </a:p>
        </p:txBody>
      </p:sp>
      <p:sp>
        <p:nvSpPr>
          <p:cNvPr id="16" name="TextBox 15">
            <a:extLst>
              <a:ext uri="{FF2B5EF4-FFF2-40B4-BE49-F238E27FC236}">
                <a16:creationId xmlns:a16="http://schemas.microsoft.com/office/drawing/2014/main" id="{528435A9-A03F-CD91-B1F0-84F47F07AF80}"/>
              </a:ext>
            </a:extLst>
          </p:cNvPr>
          <p:cNvSpPr txBox="1"/>
          <p:nvPr/>
        </p:nvSpPr>
        <p:spPr>
          <a:xfrm>
            <a:off x="4432504" y="5289544"/>
            <a:ext cx="2530757" cy="307777"/>
          </a:xfrm>
          <a:prstGeom prst="rect">
            <a:avLst/>
          </a:prstGeom>
          <a:noFill/>
        </p:spPr>
        <p:txBody>
          <a:bodyPr wrap="none" rtlCol="0">
            <a:spAutoFit/>
          </a:bodyPr>
          <a:lstStyle/>
          <a:p>
            <a:r>
              <a:rPr lang="en-US" sz="1400" dirty="0"/>
              <a:t>2. Auth Provider “AppX” login UI</a:t>
            </a:r>
          </a:p>
        </p:txBody>
      </p:sp>
      <p:sp>
        <p:nvSpPr>
          <p:cNvPr id="19" name="TextBox 18">
            <a:extLst>
              <a:ext uri="{FF2B5EF4-FFF2-40B4-BE49-F238E27FC236}">
                <a16:creationId xmlns:a16="http://schemas.microsoft.com/office/drawing/2014/main" id="{67769197-0931-96D4-8648-C11F87CC480A}"/>
              </a:ext>
            </a:extLst>
          </p:cNvPr>
          <p:cNvSpPr txBox="1"/>
          <p:nvPr/>
        </p:nvSpPr>
        <p:spPr>
          <a:xfrm>
            <a:off x="2489092" y="2607389"/>
            <a:ext cx="515371" cy="369332"/>
          </a:xfrm>
          <a:prstGeom prst="rect">
            <a:avLst/>
          </a:prstGeom>
          <a:noFill/>
        </p:spPr>
        <p:txBody>
          <a:bodyPr wrap="square" rtlCol="0">
            <a:spAutoFit/>
          </a:bodyPr>
          <a:lstStyle/>
          <a:p>
            <a:r>
              <a:rPr lang="en-US" dirty="0"/>
              <a:t>👆</a:t>
            </a:r>
          </a:p>
        </p:txBody>
      </p:sp>
      <p:pic>
        <p:nvPicPr>
          <p:cNvPr id="24" name="Picture 23">
            <a:extLst>
              <a:ext uri="{FF2B5EF4-FFF2-40B4-BE49-F238E27FC236}">
                <a16:creationId xmlns:a16="http://schemas.microsoft.com/office/drawing/2014/main" id="{02824670-74CD-4930-6C02-050588EFA1F6}"/>
              </a:ext>
            </a:extLst>
          </p:cNvPr>
          <p:cNvPicPr>
            <a:picLocks noChangeAspect="1"/>
          </p:cNvPicPr>
          <p:nvPr/>
        </p:nvPicPr>
        <p:blipFill>
          <a:blip r:embed="rId4"/>
          <a:stretch>
            <a:fillRect/>
          </a:stretch>
        </p:blipFill>
        <p:spPr>
          <a:xfrm>
            <a:off x="7827428" y="2085658"/>
            <a:ext cx="3014159" cy="3203886"/>
          </a:xfrm>
          <a:prstGeom prst="rect">
            <a:avLst/>
          </a:prstGeom>
        </p:spPr>
      </p:pic>
      <p:cxnSp>
        <p:nvCxnSpPr>
          <p:cNvPr id="25" name="Straight Arrow Connector 24">
            <a:extLst>
              <a:ext uri="{FF2B5EF4-FFF2-40B4-BE49-F238E27FC236}">
                <a16:creationId xmlns:a16="http://schemas.microsoft.com/office/drawing/2014/main" id="{064F802C-075F-981F-C8C9-01D385906F3C}"/>
              </a:ext>
            </a:extLst>
          </p:cNvPr>
          <p:cNvCxnSpPr>
            <a:cxnSpLocks/>
            <a:stCxn id="38" idx="3"/>
            <a:endCxn id="24" idx="1"/>
          </p:cNvCxnSpPr>
          <p:nvPr/>
        </p:nvCxnSpPr>
        <p:spPr>
          <a:xfrm flipV="1">
            <a:off x="6431001" y="3687601"/>
            <a:ext cx="1396427" cy="1264465"/>
          </a:xfrm>
          <a:prstGeom prst="straightConnector1">
            <a:avLst/>
          </a:prstGeom>
          <a:ln w="76200">
            <a:solidFill>
              <a:srgbClr val="FFFFFF">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1754F65-1FDB-12E4-7D83-CC0DABC942A7}"/>
              </a:ext>
            </a:extLst>
          </p:cNvPr>
          <p:cNvSpPr/>
          <p:nvPr/>
        </p:nvSpPr>
        <p:spPr>
          <a:xfrm>
            <a:off x="3868630" y="1274601"/>
            <a:ext cx="7637407" cy="4826000"/>
          </a:xfrm>
          <a:prstGeom prst="rect">
            <a:avLst/>
          </a:prstGeom>
          <a:noFill/>
          <a:ln w="15875">
            <a:solidFill>
              <a:schemeClr val="accent6">
                <a:lumMod val="20000"/>
                <a:lumOff val="80000"/>
                <a:alpha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321FB70-6A34-05CF-DC4A-A8ECB67F54A0}"/>
              </a:ext>
            </a:extLst>
          </p:cNvPr>
          <p:cNvSpPr txBox="1"/>
          <p:nvPr/>
        </p:nvSpPr>
        <p:spPr>
          <a:xfrm>
            <a:off x="5093697" y="1299675"/>
            <a:ext cx="5467459" cy="369332"/>
          </a:xfrm>
          <a:prstGeom prst="rect">
            <a:avLst/>
          </a:prstGeom>
          <a:noFill/>
        </p:spPr>
        <p:txBody>
          <a:bodyPr wrap="none" rtlCol="0">
            <a:spAutoFit/>
          </a:bodyPr>
          <a:lstStyle/>
          <a:p>
            <a:r>
              <a:rPr lang="en-US" dirty="0">
                <a:solidFill>
                  <a:schemeClr val="tx1">
                    <a:lumMod val="65000"/>
                  </a:schemeClr>
                </a:solidFill>
              </a:rPr>
              <a:t>UI Provided by Auth Providers “AppX”, part of library API</a:t>
            </a:r>
          </a:p>
        </p:txBody>
      </p:sp>
      <p:sp>
        <p:nvSpPr>
          <p:cNvPr id="31" name="TextBox 30">
            <a:extLst>
              <a:ext uri="{FF2B5EF4-FFF2-40B4-BE49-F238E27FC236}">
                <a16:creationId xmlns:a16="http://schemas.microsoft.com/office/drawing/2014/main" id="{2320A078-9D03-BC84-2D25-20C6B6C2A1C1}"/>
              </a:ext>
            </a:extLst>
          </p:cNvPr>
          <p:cNvSpPr txBox="1"/>
          <p:nvPr/>
        </p:nvSpPr>
        <p:spPr>
          <a:xfrm>
            <a:off x="7827427" y="5303988"/>
            <a:ext cx="3014159" cy="523220"/>
          </a:xfrm>
          <a:prstGeom prst="rect">
            <a:avLst/>
          </a:prstGeom>
          <a:noFill/>
        </p:spPr>
        <p:txBody>
          <a:bodyPr wrap="square" rtlCol="0">
            <a:spAutoFit/>
          </a:bodyPr>
          <a:lstStyle/>
          <a:p>
            <a:r>
              <a:rPr lang="en-US" sz="1400" dirty="0"/>
              <a:t>3. “AppX” Permission for “</a:t>
            </a:r>
            <a:r>
              <a:rPr lang="en-US" sz="1400" dirty="0" err="1"/>
              <a:t>YourApp</a:t>
            </a:r>
            <a:r>
              <a:rPr lang="en-US" sz="1400" dirty="0"/>
              <a:t>” to access data</a:t>
            </a:r>
          </a:p>
        </p:txBody>
      </p:sp>
      <p:sp>
        <p:nvSpPr>
          <p:cNvPr id="34" name="Oval 33">
            <a:extLst>
              <a:ext uri="{FF2B5EF4-FFF2-40B4-BE49-F238E27FC236}">
                <a16:creationId xmlns:a16="http://schemas.microsoft.com/office/drawing/2014/main" id="{79284A11-0E7F-9023-2E61-EAA7A7AEB46F}"/>
              </a:ext>
            </a:extLst>
          </p:cNvPr>
          <p:cNvSpPr/>
          <p:nvPr/>
        </p:nvSpPr>
        <p:spPr>
          <a:xfrm>
            <a:off x="8083550" y="3251200"/>
            <a:ext cx="1701466" cy="4364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62A1C64-E865-4FA3-76FC-FFC7DB88D52B}"/>
              </a:ext>
            </a:extLst>
          </p:cNvPr>
          <p:cNvSpPr txBox="1"/>
          <p:nvPr/>
        </p:nvSpPr>
        <p:spPr>
          <a:xfrm>
            <a:off x="9598116" y="3066534"/>
            <a:ext cx="436338" cy="369332"/>
          </a:xfrm>
          <a:prstGeom prst="rect">
            <a:avLst/>
          </a:prstGeom>
          <a:noFill/>
        </p:spPr>
        <p:txBody>
          <a:bodyPr wrap="none" rtlCol="0">
            <a:spAutoFit/>
          </a:bodyPr>
          <a:lstStyle/>
          <a:p>
            <a:r>
              <a:rPr lang="en-US" dirty="0">
                <a:solidFill>
                  <a:schemeClr val="accent1"/>
                </a:solidFill>
              </a:rPr>
              <a:t>[a]</a:t>
            </a:r>
          </a:p>
        </p:txBody>
      </p:sp>
      <p:sp>
        <p:nvSpPr>
          <p:cNvPr id="36" name="TextBox 35">
            <a:extLst>
              <a:ext uri="{FF2B5EF4-FFF2-40B4-BE49-F238E27FC236}">
                <a16:creationId xmlns:a16="http://schemas.microsoft.com/office/drawing/2014/main" id="{937B7B5C-7432-F4C4-2ED6-DFD6436EA634}"/>
              </a:ext>
            </a:extLst>
          </p:cNvPr>
          <p:cNvSpPr txBox="1"/>
          <p:nvPr/>
        </p:nvSpPr>
        <p:spPr>
          <a:xfrm>
            <a:off x="1060294" y="6204498"/>
            <a:ext cx="10071411" cy="307777"/>
          </a:xfrm>
          <a:prstGeom prst="rect">
            <a:avLst/>
          </a:prstGeom>
          <a:noFill/>
        </p:spPr>
        <p:txBody>
          <a:bodyPr wrap="none" rtlCol="0">
            <a:spAutoFit/>
          </a:bodyPr>
          <a:lstStyle/>
          <a:p>
            <a:r>
              <a:rPr lang="en-US" sz="1400" dirty="0">
                <a:solidFill>
                  <a:schemeClr val="accent1"/>
                </a:solidFill>
              </a:rPr>
              <a:t>[a] </a:t>
            </a:r>
            <a:r>
              <a:rPr lang="en-US" sz="1400" dirty="0"/>
              <a:t>-&gt; The developer of client “</a:t>
            </a:r>
            <a:r>
              <a:rPr lang="en-US" sz="1400" dirty="0" err="1"/>
              <a:t>YourApp</a:t>
            </a:r>
            <a:r>
              <a:rPr lang="en-US" sz="1400" dirty="0"/>
              <a:t>” needs to register with “AppX” Auth Service so that they can declare the data access permissions</a:t>
            </a:r>
          </a:p>
        </p:txBody>
      </p:sp>
      <p:sp>
        <p:nvSpPr>
          <p:cNvPr id="38" name="TextBox 37">
            <a:extLst>
              <a:ext uri="{FF2B5EF4-FFF2-40B4-BE49-F238E27FC236}">
                <a16:creationId xmlns:a16="http://schemas.microsoft.com/office/drawing/2014/main" id="{9D149D99-43FF-9483-4D87-D2F3C8439000}"/>
              </a:ext>
            </a:extLst>
          </p:cNvPr>
          <p:cNvSpPr txBox="1"/>
          <p:nvPr/>
        </p:nvSpPr>
        <p:spPr>
          <a:xfrm>
            <a:off x="5915630" y="4767400"/>
            <a:ext cx="515371"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B9B1D436-5A8A-E4EC-0B47-C9F250E62CFC}"/>
              </a:ext>
            </a:extLst>
          </p:cNvPr>
          <p:cNvSpPr txBox="1"/>
          <p:nvPr/>
        </p:nvSpPr>
        <p:spPr>
          <a:xfrm>
            <a:off x="10056936" y="4320394"/>
            <a:ext cx="515371"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01775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B107AA7-4EEF-2D1B-D56E-B7FBB23AF3C7}"/>
              </a:ext>
            </a:extLst>
          </p:cNvPr>
          <p:cNvSpPr txBox="1"/>
          <p:nvPr/>
        </p:nvSpPr>
        <p:spPr>
          <a:xfrm>
            <a:off x="1701622" y="179617"/>
            <a:ext cx="8788753" cy="646331"/>
          </a:xfrm>
          <a:prstGeom prst="rect">
            <a:avLst/>
          </a:prstGeom>
          <a:noFill/>
        </p:spPr>
        <p:txBody>
          <a:bodyPr wrap="none" rtlCol="0">
            <a:spAutoFit/>
          </a:bodyPr>
          <a:lstStyle/>
          <a:p>
            <a:r>
              <a:rPr lang="en-US" sz="3600" dirty="0"/>
              <a:t>Example Application (API Service Registration)</a:t>
            </a:r>
          </a:p>
        </p:txBody>
      </p:sp>
      <p:pic>
        <p:nvPicPr>
          <p:cNvPr id="5" name="Picture 4">
            <a:extLst>
              <a:ext uri="{FF2B5EF4-FFF2-40B4-BE49-F238E27FC236}">
                <a16:creationId xmlns:a16="http://schemas.microsoft.com/office/drawing/2014/main" id="{3F1FAEFD-4ADE-D79D-C1A7-BC486CECADC0}"/>
              </a:ext>
            </a:extLst>
          </p:cNvPr>
          <p:cNvPicPr>
            <a:picLocks noChangeAspect="1"/>
          </p:cNvPicPr>
          <p:nvPr/>
        </p:nvPicPr>
        <p:blipFill>
          <a:blip r:embed="rId2"/>
          <a:stretch>
            <a:fillRect/>
          </a:stretch>
        </p:blipFill>
        <p:spPr>
          <a:xfrm>
            <a:off x="76200" y="943216"/>
            <a:ext cx="6242252" cy="254816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8B0BA490-1B1E-0AB3-12F8-B3673A492C4B}"/>
              </a:ext>
            </a:extLst>
          </p:cNvPr>
          <p:cNvPicPr>
            <a:picLocks noChangeAspect="1"/>
          </p:cNvPicPr>
          <p:nvPr/>
        </p:nvPicPr>
        <p:blipFill>
          <a:blip r:embed="rId3"/>
          <a:stretch>
            <a:fillRect/>
          </a:stretch>
        </p:blipFill>
        <p:spPr>
          <a:xfrm>
            <a:off x="5232399" y="3725916"/>
            <a:ext cx="6242252" cy="2883456"/>
          </a:xfrm>
          <a:prstGeom prst="rect">
            <a:avLst/>
          </a:prstGeom>
        </p:spPr>
      </p:pic>
      <p:cxnSp>
        <p:nvCxnSpPr>
          <p:cNvPr id="10" name="Straight Connector 9">
            <a:extLst>
              <a:ext uri="{FF2B5EF4-FFF2-40B4-BE49-F238E27FC236}">
                <a16:creationId xmlns:a16="http://schemas.microsoft.com/office/drawing/2014/main" id="{CEA64915-672B-B34A-5B3C-ADED612743AB}"/>
              </a:ext>
            </a:extLst>
          </p:cNvPr>
          <p:cNvCxnSpPr>
            <a:cxnSpLocks/>
          </p:cNvCxnSpPr>
          <p:nvPr/>
        </p:nvCxnSpPr>
        <p:spPr>
          <a:xfrm>
            <a:off x="6095999" y="1384300"/>
            <a:ext cx="2257526" cy="0"/>
          </a:xfrm>
          <a:prstGeom prst="line">
            <a:avLst/>
          </a:prstGeom>
          <a:ln w="57150">
            <a:solidFill>
              <a:srgbClr val="FFFFFF">
                <a:alpha val="60000"/>
              </a:srgb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551006-49A8-D852-5208-0EDCCD12628C}"/>
              </a:ext>
            </a:extLst>
          </p:cNvPr>
          <p:cNvCxnSpPr>
            <a:cxnSpLocks/>
            <a:endCxn id="7" idx="0"/>
          </p:cNvCxnSpPr>
          <p:nvPr/>
        </p:nvCxnSpPr>
        <p:spPr>
          <a:xfrm>
            <a:off x="8353525" y="1384300"/>
            <a:ext cx="0" cy="2341616"/>
          </a:xfrm>
          <a:prstGeom prst="straightConnector1">
            <a:avLst/>
          </a:prstGeom>
          <a:ln w="57150">
            <a:solidFill>
              <a:srgbClr val="FFFFFF">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82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159">
            <a:extLst>
              <a:ext uri="{FF2B5EF4-FFF2-40B4-BE49-F238E27FC236}">
                <a16:creationId xmlns:a16="http://schemas.microsoft.com/office/drawing/2014/main" id="{B768A15C-8384-5DD8-906E-6CF45A18E0C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5" name="Group 94">
            <a:extLst>
              <a:ext uri="{FF2B5EF4-FFF2-40B4-BE49-F238E27FC236}">
                <a16:creationId xmlns:a16="http://schemas.microsoft.com/office/drawing/2014/main" id="{5927ABCD-30B9-D756-EBEE-2CB8F8952391}"/>
              </a:ext>
            </a:extLst>
          </p:cNvPr>
          <p:cNvGrpSpPr>
            <a:grpSpLocks/>
          </p:cNvGrpSpPr>
          <p:nvPr/>
        </p:nvGrpSpPr>
        <p:grpSpPr bwMode="auto">
          <a:xfrm>
            <a:off x="1038305" y="1380068"/>
            <a:ext cx="10115389" cy="4396716"/>
            <a:chOff x="5" y="1144"/>
            <a:chExt cx="11564" cy="5209"/>
          </a:xfrm>
        </p:grpSpPr>
        <p:sp>
          <p:nvSpPr>
            <p:cNvPr id="96" name="Freeform 3">
              <a:extLst>
                <a:ext uri="{FF2B5EF4-FFF2-40B4-BE49-F238E27FC236}">
                  <a16:creationId xmlns:a16="http://schemas.microsoft.com/office/drawing/2014/main" id="{BF3CAED5-963B-CE13-0585-CA1D166C6059}"/>
                </a:ext>
              </a:extLst>
            </p:cNvPr>
            <p:cNvSpPr>
              <a:spLocks/>
            </p:cNvSpPr>
            <p:nvPr/>
          </p:nvSpPr>
          <p:spPr bwMode="auto">
            <a:xfrm>
              <a:off x="331" y="1434"/>
              <a:ext cx="1437" cy="1028"/>
            </a:xfrm>
            <a:custGeom>
              <a:avLst/>
              <a:gdLst>
                <a:gd name="T0" fmla="+- 0 1585 361"/>
                <a:gd name="T1" fmla="*/ T0 w 1437"/>
                <a:gd name="T2" fmla="+- 0 1466 1466"/>
                <a:gd name="T3" fmla="*/ 1466 h 1028"/>
                <a:gd name="T4" fmla="+- 0 574 361"/>
                <a:gd name="T5" fmla="*/ T4 w 1437"/>
                <a:gd name="T6" fmla="+- 0 1466 1466"/>
                <a:gd name="T7" fmla="*/ 1466 h 1028"/>
                <a:gd name="T8" fmla="+- 0 507 361"/>
                <a:gd name="T9" fmla="*/ T8 w 1437"/>
                <a:gd name="T10" fmla="+- 0 1477 1466"/>
                <a:gd name="T11" fmla="*/ 1477 h 1028"/>
                <a:gd name="T12" fmla="+- 0 448 361"/>
                <a:gd name="T13" fmla="*/ T12 w 1437"/>
                <a:gd name="T14" fmla="+- 0 1507 1466"/>
                <a:gd name="T15" fmla="*/ 1507 h 1028"/>
                <a:gd name="T16" fmla="+- 0 402 361"/>
                <a:gd name="T17" fmla="*/ T16 w 1437"/>
                <a:gd name="T18" fmla="+- 0 1553 1466"/>
                <a:gd name="T19" fmla="*/ 1553 h 1028"/>
                <a:gd name="T20" fmla="+- 0 372 361"/>
                <a:gd name="T21" fmla="*/ T20 w 1437"/>
                <a:gd name="T22" fmla="+- 0 1612 1466"/>
                <a:gd name="T23" fmla="*/ 1612 h 1028"/>
                <a:gd name="T24" fmla="+- 0 361 361"/>
                <a:gd name="T25" fmla="*/ T24 w 1437"/>
                <a:gd name="T26" fmla="+- 0 1679 1466"/>
                <a:gd name="T27" fmla="*/ 1679 h 1028"/>
                <a:gd name="T28" fmla="+- 0 361 361"/>
                <a:gd name="T29" fmla="*/ T28 w 1437"/>
                <a:gd name="T30" fmla="+- 0 2281 1466"/>
                <a:gd name="T31" fmla="*/ 2281 h 1028"/>
                <a:gd name="T32" fmla="+- 0 372 361"/>
                <a:gd name="T33" fmla="*/ T32 w 1437"/>
                <a:gd name="T34" fmla="+- 0 2348 1466"/>
                <a:gd name="T35" fmla="*/ 2348 h 1028"/>
                <a:gd name="T36" fmla="+- 0 402 361"/>
                <a:gd name="T37" fmla="*/ T36 w 1437"/>
                <a:gd name="T38" fmla="+- 0 2407 1466"/>
                <a:gd name="T39" fmla="*/ 2407 h 1028"/>
                <a:gd name="T40" fmla="+- 0 448 361"/>
                <a:gd name="T41" fmla="*/ T40 w 1437"/>
                <a:gd name="T42" fmla="+- 0 2453 1466"/>
                <a:gd name="T43" fmla="*/ 2453 h 1028"/>
                <a:gd name="T44" fmla="+- 0 507 361"/>
                <a:gd name="T45" fmla="*/ T44 w 1437"/>
                <a:gd name="T46" fmla="+- 0 2483 1466"/>
                <a:gd name="T47" fmla="*/ 2483 h 1028"/>
                <a:gd name="T48" fmla="+- 0 574 361"/>
                <a:gd name="T49" fmla="*/ T48 w 1437"/>
                <a:gd name="T50" fmla="+- 0 2494 1466"/>
                <a:gd name="T51" fmla="*/ 2494 h 1028"/>
                <a:gd name="T52" fmla="+- 0 1585 361"/>
                <a:gd name="T53" fmla="*/ T52 w 1437"/>
                <a:gd name="T54" fmla="+- 0 2494 1466"/>
                <a:gd name="T55" fmla="*/ 2494 h 1028"/>
                <a:gd name="T56" fmla="+- 0 1652 361"/>
                <a:gd name="T57" fmla="*/ T56 w 1437"/>
                <a:gd name="T58" fmla="+- 0 2483 1466"/>
                <a:gd name="T59" fmla="*/ 2483 h 1028"/>
                <a:gd name="T60" fmla="+- 0 1710 361"/>
                <a:gd name="T61" fmla="*/ T60 w 1437"/>
                <a:gd name="T62" fmla="+- 0 2453 1466"/>
                <a:gd name="T63" fmla="*/ 2453 h 1028"/>
                <a:gd name="T64" fmla="+- 0 1756 361"/>
                <a:gd name="T65" fmla="*/ T64 w 1437"/>
                <a:gd name="T66" fmla="+- 0 2407 1466"/>
                <a:gd name="T67" fmla="*/ 2407 h 1028"/>
                <a:gd name="T68" fmla="+- 0 1787 361"/>
                <a:gd name="T69" fmla="*/ T68 w 1437"/>
                <a:gd name="T70" fmla="+- 0 2348 1466"/>
                <a:gd name="T71" fmla="*/ 2348 h 1028"/>
                <a:gd name="T72" fmla="+- 0 1797 361"/>
                <a:gd name="T73" fmla="*/ T72 w 1437"/>
                <a:gd name="T74" fmla="+- 0 2281 1466"/>
                <a:gd name="T75" fmla="*/ 2281 h 1028"/>
                <a:gd name="T76" fmla="+- 0 1797 361"/>
                <a:gd name="T77" fmla="*/ T76 w 1437"/>
                <a:gd name="T78" fmla="+- 0 1679 1466"/>
                <a:gd name="T79" fmla="*/ 1679 h 1028"/>
                <a:gd name="T80" fmla="+- 0 1787 361"/>
                <a:gd name="T81" fmla="*/ T80 w 1437"/>
                <a:gd name="T82" fmla="+- 0 1612 1466"/>
                <a:gd name="T83" fmla="*/ 1612 h 1028"/>
                <a:gd name="T84" fmla="+- 0 1756 361"/>
                <a:gd name="T85" fmla="*/ T84 w 1437"/>
                <a:gd name="T86" fmla="+- 0 1553 1466"/>
                <a:gd name="T87" fmla="*/ 1553 h 1028"/>
                <a:gd name="T88" fmla="+- 0 1710 361"/>
                <a:gd name="T89" fmla="*/ T88 w 1437"/>
                <a:gd name="T90" fmla="+- 0 1507 1466"/>
                <a:gd name="T91" fmla="*/ 1507 h 1028"/>
                <a:gd name="T92" fmla="+- 0 1652 361"/>
                <a:gd name="T93" fmla="*/ T92 w 1437"/>
                <a:gd name="T94" fmla="+- 0 1477 1466"/>
                <a:gd name="T95" fmla="*/ 1477 h 1028"/>
                <a:gd name="T96" fmla="+- 0 1585 361"/>
                <a:gd name="T97" fmla="*/ T96 w 1437"/>
                <a:gd name="T98" fmla="+- 0 1466 1466"/>
                <a:gd name="T99" fmla="*/ 1466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224" y="0"/>
                  </a:moveTo>
                  <a:lnTo>
                    <a:pt x="213" y="0"/>
                  </a:lnTo>
                  <a:lnTo>
                    <a:pt x="146" y="11"/>
                  </a:lnTo>
                  <a:lnTo>
                    <a:pt x="87" y="41"/>
                  </a:lnTo>
                  <a:lnTo>
                    <a:pt x="41" y="87"/>
                  </a:lnTo>
                  <a:lnTo>
                    <a:pt x="11" y="146"/>
                  </a:lnTo>
                  <a:lnTo>
                    <a:pt x="0" y="213"/>
                  </a:lnTo>
                  <a:lnTo>
                    <a:pt x="0" y="815"/>
                  </a:lnTo>
                  <a:lnTo>
                    <a:pt x="11" y="882"/>
                  </a:lnTo>
                  <a:lnTo>
                    <a:pt x="41" y="941"/>
                  </a:lnTo>
                  <a:lnTo>
                    <a:pt x="87" y="987"/>
                  </a:lnTo>
                  <a:lnTo>
                    <a:pt x="146" y="1017"/>
                  </a:lnTo>
                  <a:lnTo>
                    <a:pt x="213" y="1028"/>
                  </a:lnTo>
                  <a:lnTo>
                    <a:pt x="1224" y="1028"/>
                  </a:lnTo>
                  <a:lnTo>
                    <a:pt x="1291" y="1017"/>
                  </a:lnTo>
                  <a:lnTo>
                    <a:pt x="1349" y="987"/>
                  </a:lnTo>
                  <a:lnTo>
                    <a:pt x="1395" y="941"/>
                  </a:lnTo>
                  <a:lnTo>
                    <a:pt x="1426" y="882"/>
                  </a:lnTo>
                  <a:lnTo>
                    <a:pt x="1436" y="815"/>
                  </a:lnTo>
                  <a:lnTo>
                    <a:pt x="1436" y="213"/>
                  </a:lnTo>
                  <a:lnTo>
                    <a:pt x="1426" y="146"/>
                  </a:lnTo>
                  <a:lnTo>
                    <a:pt x="1395" y="87"/>
                  </a:lnTo>
                  <a:lnTo>
                    <a:pt x="1349" y="41"/>
                  </a:lnTo>
                  <a:lnTo>
                    <a:pt x="1291" y="11"/>
                  </a:lnTo>
                  <a:lnTo>
                    <a:pt x="1224" y="0"/>
                  </a:lnTo>
                  <a:close/>
                </a:path>
              </a:pathLst>
            </a:custGeom>
            <a:solidFill>
              <a:srgbClr val="A3A6A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98" name="Line 5">
              <a:extLst>
                <a:ext uri="{FF2B5EF4-FFF2-40B4-BE49-F238E27FC236}">
                  <a16:creationId xmlns:a16="http://schemas.microsoft.com/office/drawing/2014/main" id="{3F6186F5-A8C7-7716-D485-8B6E342565FA}"/>
                </a:ext>
              </a:extLst>
            </p:cNvPr>
            <p:cNvCxnSpPr>
              <a:cxnSpLocks noChangeShapeType="1"/>
            </p:cNvCxnSpPr>
            <p:nvPr/>
          </p:nvCxnSpPr>
          <p:spPr bwMode="auto">
            <a:xfrm>
              <a:off x="608" y="2490"/>
              <a:ext cx="0" cy="702"/>
            </a:xfrm>
            <a:prstGeom prst="line">
              <a:avLst/>
            </a:prstGeom>
            <a:noFill/>
            <a:ln w="6350">
              <a:solidFill>
                <a:srgbClr val="231F20"/>
              </a:solidFill>
              <a:prstDash val="solid"/>
              <a:round/>
              <a:headEnd/>
              <a:tailEnd/>
            </a:ln>
            <a:extLst>
              <a:ext uri="{909E8E84-426E-40DD-AFC4-6F175D3DCCD1}">
                <a14:hiddenFill xmlns:a14="http://schemas.microsoft.com/office/drawing/2010/main">
                  <a:noFill/>
                </a14:hiddenFill>
              </a:ext>
            </a:extLst>
          </p:spPr>
        </p:cxnSp>
        <p:sp>
          <p:nvSpPr>
            <p:cNvPr id="99" name="Freeform 6">
              <a:extLst>
                <a:ext uri="{FF2B5EF4-FFF2-40B4-BE49-F238E27FC236}">
                  <a16:creationId xmlns:a16="http://schemas.microsoft.com/office/drawing/2014/main" id="{E506ED4B-F8D1-16B2-91EE-D60CF5CFA030}"/>
                </a:ext>
              </a:extLst>
            </p:cNvPr>
            <p:cNvSpPr>
              <a:spLocks/>
            </p:cNvSpPr>
            <p:nvPr/>
          </p:nvSpPr>
          <p:spPr bwMode="auto">
            <a:xfrm>
              <a:off x="372" y="3275"/>
              <a:ext cx="1437" cy="1028"/>
            </a:xfrm>
            <a:custGeom>
              <a:avLst/>
              <a:gdLst>
                <a:gd name="T0" fmla="+- 0 1585 361"/>
                <a:gd name="T1" fmla="*/ T0 w 1437"/>
                <a:gd name="T2" fmla="+- 0 3276 3276"/>
                <a:gd name="T3" fmla="*/ 3276 h 1028"/>
                <a:gd name="T4" fmla="+- 0 574 361"/>
                <a:gd name="T5" fmla="*/ T4 w 1437"/>
                <a:gd name="T6" fmla="+- 0 3276 3276"/>
                <a:gd name="T7" fmla="*/ 3276 h 1028"/>
                <a:gd name="T8" fmla="+- 0 507 361"/>
                <a:gd name="T9" fmla="*/ T8 w 1437"/>
                <a:gd name="T10" fmla="+- 0 3286 3276"/>
                <a:gd name="T11" fmla="*/ 3286 h 1028"/>
                <a:gd name="T12" fmla="+- 0 448 361"/>
                <a:gd name="T13" fmla="*/ T12 w 1437"/>
                <a:gd name="T14" fmla="+- 0 3317 3276"/>
                <a:gd name="T15" fmla="*/ 3317 h 1028"/>
                <a:gd name="T16" fmla="+- 0 402 361"/>
                <a:gd name="T17" fmla="*/ T16 w 1437"/>
                <a:gd name="T18" fmla="+- 0 3363 3276"/>
                <a:gd name="T19" fmla="*/ 3363 h 1028"/>
                <a:gd name="T20" fmla="+- 0 372 361"/>
                <a:gd name="T21" fmla="*/ T20 w 1437"/>
                <a:gd name="T22" fmla="+- 0 3421 3276"/>
                <a:gd name="T23" fmla="*/ 3421 h 1028"/>
                <a:gd name="T24" fmla="+- 0 361 361"/>
                <a:gd name="T25" fmla="*/ T24 w 1437"/>
                <a:gd name="T26" fmla="+- 0 3488 3276"/>
                <a:gd name="T27" fmla="*/ 3488 h 1028"/>
                <a:gd name="T28" fmla="+- 0 361 361"/>
                <a:gd name="T29" fmla="*/ T28 w 1437"/>
                <a:gd name="T30" fmla="+- 0 4090 3276"/>
                <a:gd name="T31" fmla="*/ 4090 h 1028"/>
                <a:gd name="T32" fmla="+- 0 372 361"/>
                <a:gd name="T33" fmla="*/ T32 w 1437"/>
                <a:gd name="T34" fmla="+- 0 4157 3276"/>
                <a:gd name="T35" fmla="*/ 4157 h 1028"/>
                <a:gd name="T36" fmla="+- 0 402 361"/>
                <a:gd name="T37" fmla="*/ T36 w 1437"/>
                <a:gd name="T38" fmla="+- 0 4216 3276"/>
                <a:gd name="T39" fmla="*/ 4216 h 1028"/>
                <a:gd name="T40" fmla="+- 0 448 361"/>
                <a:gd name="T41" fmla="*/ T40 w 1437"/>
                <a:gd name="T42" fmla="+- 0 4262 3276"/>
                <a:gd name="T43" fmla="*/ 4262 h 1028"/>
                <a:gd name="T44" fmla="+- 0 507 361"/>
                <a:gd name="T45" fmla="*/ T44 w 1437"/>
                <a:gd name="T46" fmla="+- 0 4292 3276"/>
                <a:gd name="T47" fmla="*/ 4292 h 1028"/>
                <a:gd name="T48" fmla="+- 0 574 361"/>
                <a:gd name="T49" fmla="*/ T48 w 1437"/>
                <a:gd name="T50" fmla="+- 0 4303 3276"/>
                <a:gd name="T51" fmla="*/ 4303 h 1028"/>
                <a:gd name="T52" fmla="+- 0 1585 361"/>
                <a:gd name="T53" fmla="*/ T52 w 1437"/>
                <a:gd name="T54" fmla="+- 0 4303 3276"/>
                <a:gd name="T55" fmla="*/ 4303 h 1028"/>
                <a:gd name="T56" fmla="+- 0 1652 361"/>
                <a:gd name="T57" fmla="*/ T56 w 1437"/>
                <a:gd name="T58" fmla="+- 0 4292 3276"/>
                <a:gd name="T59" fmla="*/ 4292 h 1028"/>
                <a:gd name="T60" fmla="+- 0 1710 361"/>
                <a:gd name="T61" fmla="*/ T60 w 1437"/>
                <a:gd name="T62" fmla="+- 0 4262 3276"/>
                <a:gd name="T63" fmla="*/ 4262 h 1028"/>
                <a:gd name="T64" fmla="+- 0 1756 361"/>
                <a:gd name="T65" fmla="*/ T64 w 1437"/>
                <a:gd name="T66" fmla="+- 0 4216 3276"/>
                <a:gd name="T67" fmla="*/ 4216 h 1028"/>
                <a:gd name="T68" fmla="+- 0 1787 361"/>
                <a:gd name="T69" fmla="*/ T68 w 1437"/>
                <a:gd name="T70" fmla="+- 0 4157 3276"/>
                <a:gd name="T71" fmla="*/ 4157 h 1028"/>
                <a:gd name="T72" fmla="+- 0 1797 361"/>
                <a:gd name="T73" fmla="*/ T72 w 1437"/>
                <a:gd name="T74" fmla="+- 0 4090 3276"/>
                <a:gd name="T75" fmla="*/ 4090 h 1028"/>
                <a:gd name="T76" fmla="+- 0 1797 361"/>
                <a:gd name="T77" fmla="*/ T76 w 1437"/>
                <a:gd name="T78" fmla="+- 0 3488 3276"/>
                <a:gd name="T79" fmla="*/ 3488 h 1028"/>
                <a:gd name="T80" fmla="+- 0 1787 361"/>
                <a:gd name="T81" fmla="*/ T80 w 1437"/>
                <a:gd name="T82" fmla="+- 0 3421 3276"/>
                <a:gd name="T83" fmla="*/ 3421 h 1028"/>
                <a:gd name="T84" fmla="+- 0 1756 361"/>
                <a:gd name="T85" fmla="*/ T84 w 1437"/>
                <a:gd name="T86" fmla="+- 0 3363 3276"/>
                <a:gd name="T87" fmla="*/ 3363 h 1028"/>
                <a:gd name="T88" fmla="+- 0 1710 361"/>
                <a:gd name="T89" fmla="*/ T88 w 1437"/>
                <a:gd name="T90" fmla="+- 0 3317 3276"/>
                <a:gd name="T91" fmla="*/ 3317 h 1028"/>
                <a:gd name="T92" fmla="+- 0 1652 361"/>
                <a:gd name="T93" fmla="*/ T92 w 1437"/>
                <a:gd name="T94" fmla="+- 0 3286 3276"/>
                <a:gd name="T95" fmla="*/ 3286 h 1028"/>
                <a:gd name="T96" fmla="+- 0 1585 361"/>
                <a:gd name="T97" fmla="*/ T96 w 1437"/>
                <a:gd name="T98" fmla="+- 0 3276 3276"/>
                <a:gd name="T99" fmla="*/ 3276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224" y="0"/>
                  </a:moveTo>
                  <a:lnTo>
                    <a:pt x="213" y="0"/>
                  </a:lnTo>
                  <a:lnTo>
                    <a:pt x="146" y="10"/>
                  </a:lnTo>
                  <a:lnTo>
                    <a:pt x="87" y="41"/>
                  </a:lnTo>
                  <a:lnTo>
                    <a:pt x="41" y="87"/>
                  </a:lnTo>
                  <a:lnTo>
                    <a:pt x="11" y="145"/>
                  </a:lnTo>
                  <a:lnTo>
                    <a:pt x="0" y="212"/>
                  </a:lnTo>
                  <a:lnTo>
                    <a:pt x="0" y="814"/>
                  </a:lnTo>
                  <a:lnTo>
                    <a:pt x="11" y="881"/>
                  </a:lnTo>
                  <a:lnTo>
                    <a:pt x="41" y="940"/>
                  </a:lnTo>
                  <a:lnTo>
                    <a:pt x="87" y="986"/>
                  </a:lnTo>
                  <a:lnTo>
                    <a:pt x="146" y="1016"/>
                  </a:lnTo>
                  <a:lnTo>
                    <a:pt x="213" y="1027"/>
                  </a:lnTo>
                  <a:lnTo>
                    <a:pt x="1224" y="1027"/>
                  </a:lnTo>
                  <a:lnTo>
                    <a:pt x="1291" y="1016"/>
                  </a:lnTo>
                  <a:lnTo>
                    <a:pt x="1349" y="986"/>
                  </a:lnTo>
                  <a:lnTo>
                    <a:pt x="1395" y="940"/>
                  </a:lnTo>
                  <a:lnTo>
                    <a:pt x="1426" y="881"/>
                  </a:lnTo>
                  <a:lnTo>
                    <a:pt x="1436" y="814"/>
                  </a:lnTo>
                  <a:lnTo>
                    <a:pt x="1436" y="212"/>
                  </a:lnTo>
                  <a:lnTo>
                    <a:pt x="1426" y="145"/>
                  </a:lnTo>
                  <a:lnTo>
                    <a:pt x="1395" y="87"/>
                  </a:lnTo>
                  <a:lnTo>
                    <a:pt x="1349" y="41"/>
                  </a:lnTo>
                  <a:lnTo>
                    <a:pt x="1291" y="10"/>
                  </a:lnTo>
                  <a:lnTo>
                    <a:pt x="1224" y="0"/>
                  </a:lnTo>
                  <a:close/>
                </a:path>
              </a:pathLst>
            </a:custGeom>
            <a:solidFill>
              <a:srgbClr val="A3A6A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1" name="Picture 100">
              <a:extLst>
                <a:ext uri="{FF2B5EF4-FFF2-40B4-BE49-F238E27FC236}">
                  <a16:creationId xmlns:a16="http://schemas.microsoft.com/office/drawing/2014/main" id="{9E870D97-E546-B290-EF84-2AD31E030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 y="3158"/>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Freeform 9">
              <a:extLst>
                <a:ext uri="{FF2B5EF4-FFF2-40B4-BE49-F238E27FC236}">
                  <a16:creationId xmlns:a16="http://schemas.microsoft.com/office/drawing/2014/main" id="{0E6B9CEE-D3B8-086E-B0AE-4A59EE6034A7}"/>
                </a:ext>
              </a:extLst>
            </p:cNvPr>
            <p:cNvSpPr>
              <a:spLocks/>
            </p:cNvSpPr>
            <p:nvPr/>
          </p:nvSpPr>
          <p:spPr bwMode="auto">
            <a:xfrm>
              <a:off x="1402" y="2575"/>
              <a:ext cx="2" cy="614"/>
            </a:xfrm>
            <a:custGeom>
              <a:avLst/>
              <a:gdLst>
                <a:gd name="T0" fmla="+- 0 2575 2575"/>
                <a:gd name="T1" fmla="*/ 2575 h 614"/>
                <a:gd name="T2" fmla="+- 0 3189 2575"/>
                <a:gd name="T3" fmla="*/ 3189 h 614"/>
              </a:gdLst>
              <a:ahLst/>
              <a:cxnLst>
                <a:cxn ang="0">
                  <a:pos x="0" y="T1"/>
                </a:cxn>
                <a:cxn ang="0">
                  <a:pos x="0" y="T3"/>
                </a:cxn>
              </a:cxnLst>
              <a:rect l="0" t="0" r="r" b="b"/>
              <a:pathLst>
                <a:path h="614">
                  <a:moveTo>
                    <a:pt x="0" y="0"/>
                  </a:moveTo>
                  <a:lnTo>
                    <a:pt x="0" y="614"/>
                  </a:lnTo>
                </a:path>
              </a:pathLst>
            </a:custGeom>
            <a:solidFill>
              <a:srgbClr val="006A4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03" name="Line 10">
              <a:extLst>
                <a:ext uri="{FF2B5EF4-FFF2-40B4-BE49-F238E27FC236}">
                  <a16:creationId xmlns:a16="http://schemas.microsoft.com/office/drawing/2014/main" id="{38F5ECFF-892F-0DBF-B6EB-A58EC1A14419}"/>
                </a:ext>
              </a:extLst>
            </p:cNvPr>
            <p:cNvCxnSpPr>
              <a:cxnSpLocks noChangeShapeType="1"/>
            </p:cNvCxnSpPr>
            <p:nvPr/>
          </p:nvCxnSpPr>
          <p:spPr bwMode="auto">
            <a:xfrm>
              <a:off x="1402" y="2575"/>
              <a:ext cx="0" cy="614"/>
            </a:xfrm>
            <a:prstGeom prst="line">
              <a:avLst/>
            </a:prstGeom>
            <a:noFill/>
            <a:ln w="6350">
              <a:solidFill>
                <a:srgbClr val="006A44"/>
              </a:solidFill>
              <a:prstDash val="solid"/>
              <a:round/>
              <a:headEnd/>
              <a:tailEnd/>
            </a:ln>
            <a:extLst>
              <a:ext uri="{909E8E84-426E-40DD-AFC4-6F175D3DCCD1}">
                <a14:hiddenFill xmlns:a14="http://schemas.microsoft.com/office/drawing/2010/main">
                  <a:noFill/>
                </a14:hiddenFill>
              </a:ext>
            </a:extLst>
          </p:spPr>
        </p:cxnSp>
        <p:pic>
          <p:nvPicPr>
            <p:cNvPr id="104" name="Picture 103">
              <a:extLst>
                <a:ext uri="{FF2B5EF4-FFF2-40B4-BE49-F238E27FC236}">
                  <a16:creationId xmlns:a16="http://schemas.microsoft.com/office/drawing/2014/main" id="{46D092C0-FCEB-185C-7910-08B4822E1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 y="3155"/>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04">
              <a:extLst>
                <a:ext uri="{FF2B5EF4-FFF2-40B4-BE49-F238E27FC236}">
                  <a16:creationId xmlns:a16="http://schemas.microsoft.com/office/drawing/2014/main" id="{2287222D-B951-2DA8-B49A-3861B4E6C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 y="2496"/>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6" name="Line 13">
              <a:extLst>
                <a:ext uri="{FF2B5EF4-FFF2-40B4-BE49-F238E27FC236}">
                  <a16:creationId xmlns:a16="http://schemas.microsoft.com/office/drawing/2014/main" id="{CBA1E8E6-2544-825E-4E23-90446570EFC0}"/>
                </a:ext>
              </a:extLst>
            </p:cNvPr>
            <p:cNvCxnSpPr>
              <a:cxnSpLocks noChangeShapeType="1"/>
            </p:cNvCxnSpPr>
            <p:nvPr/>
          </p:nvCxnSpPr>
          <p:spPr bwMode="auto">
            <a:xfrm>
              <a:off x="608" y="4319"/>
              <a:ext cx="0" cy="691"/>
            </a:xfrm>
            <a:prstGeom prst="line">
              <a:avLst/>
            </a:prstGeom>
            <a:noFill/>
            <a:ln w="6350">
              <a:solidFill>
                <a:srgbClr val="231F20"/>
              </a:solidFill>
              <a:prstDash val="solid"/>
              <a:round/>
              <a:headEnd/>
              <a:tailEnd/>
            </a:ln>
            <a:extLst>
              <a:ext uri="{909E8E84-426E-40DD-AFC4-6F175D3DCCD1}">
                <a14:hiddenFill xmlns:a14="http://schemas.microsoft.com/office/drawing/2010/main">
                  <a:noFill/>
                </a14:hiddenFill>
              </a:ext>
            </a:extLst>
          </p:spPr>
        </p:cxnSp>
        <p:sp>
          <p:nvSpPr>
            <p:cNvPr id="107" name="Freeform 14">
              <a:extLst>
                <a:ext uri="{FF2B5EF4-FFF2-40B4-BE49-F238E27FC236}">
                  <a16:creationId xmlns:a16="http://schemas.microsoft.com/office/drawing/2014/main" id="{85ED1F9B-0085-83EA-459B-DA15CCBA42E2}"/>
                </a:ext>
              </a:extLst>
            </p:cNvPr>
            <p:cNvSpPr>
              <a:spLocks/>
            </p:cNvSpPr>
            <p:nvPr/>
          </p:nvSpPr>
          <p:spPr bwMode="auto">
            <a:xfrm>
              <a:off x="360" y="5084"/>
              <a:ext cx="1437" cy="1028"/>
            </a:xfrm>
            <a:custGeom>
              <a:avLst/>
              <a:gdLst>
                <a:gd name="T0" fmla="+- 0 1585 361"/>
                <a:gd name="T1" fmla="*/ T0 w 1437"/>
                <a:gd name="T2" fmla="+- 0 5085 5085"/>
                <a:gd name="T3" fmla="*/ 5085 h 1028"/>
                <a:gd name="T4" fmla="+- 0 574 361"/>
                <a:gd name="T5" fmla="*/ T4 w 1437"/>
                <a:gd name="T6" fmla="+- 0 5085 5085"/>
                <a:gd name="T7" fmla="*/ 5085 h 1028"/>
                <a:gd name="T8" fmla="+- 0 507 361"/>
                <a:gd name="T9" fmla="*/ T8 w 1437"/>
                <a:gd name="T10" fmla="+- 0 5096 5085"/>
                <a:gd name="T11" fmla="*/ 5096 h 1028"/>
                <a:gd name="T12" fmla="+- 0 448 361"/>
                <a:gd name="T13" fmla="*/ T12 w 1437"/>
                <a:gd name="T14" fmla="+- 0 5126 5085"/>
                <a:gd name="T15" fmla="*/ 5126 h 1028"/>
                <a:gd name="T16" fmla="+- 0 402 361"/>
                <a:gd name="T17" fmla="*/ T16 w 1437"/>
                <a:gd name="T18" fmla="+- 0 5172 5085"/>
                <a:gd name="T19" fmla="*/ 5172 h 1028"/>
                <a:gd name="T20" fmla="+- 0 372 361"/>
                <a:gd name="T21" fmla="*/ T20 w 1437"/>
                <a:gd name="T22" fmla="+- 0 5230 5085"/>
                <a:gd name="T23" fmla="*/ 5230 h 1028"/>
                <a:gd name="T24" fmla="+- 0 361 361"/>
                <a:gd name="T25" fmla="*/ T24 w 1437"/>
                <a:gd name="T26" fmla="+- 0 5298 5085"/>
                <a:gd name="T27" fmla="*/ 5298 h 1028"/>
                <a:gd name="T28" fmla="+- 0 361 361"/>
                <a:gd name="T29" fmla="*/ T28 w 1437"/>
                <a:gd name="T30" fmla="+- 0 5899 5085"/>
                <a:gd name="T31" fmla="*/ 5899 h 1028"/>
                <a:gd name="T32" fmla="+- 0 372 361"/>
                <a:gd name="T33" fmla="*/ T32 w 1437"/>
                <a:gd name="T34" fmla="+- 0 5967 5085"/>
                <a:gd name="T35" fmla="*/ 5967 h 1028"/>
                <a:gd name="T36" fmla="+- 0 402 361"/>
                <a:gd name="T37" fmla="*/ T36 w 1437"/>
                <a:gd name="T38" fmla="+- 0 6025 5085"/>
                <a:gd name="T39" fmla="*/ 6025 h 1028"/>
                <a:gd name="T40" fmla="+- 0 448 361"/>
                <a:gd name="T41" fmla="*/ T40 w 1437"/>
                <a:gd name="T42" fmla="+- 0 6071 5085"/>
                <a:gd name="T43" fmla="*/ 6071 h 1028"/>
                <a:gd name="T44" fmla="+- 0 507 361"/>
                <a:gd name="T45" fmla="*/ T44 w 1437"/>
                <a:gd name="T46" fmla="+- 0 6101 5085"/>
                <a:gd name="T47" fmla="*/ 6101 h 1028"/>
                <a:gd name="T48" fmla="+- 0 574 361"/>
                <a:gd name="T49" fmla="*/ T48 w 1437"/>
                <a:gd name="T50" fmla="+- 0 6112 5085"/>
                <a:gd name="T51" fmla="*/ 6112 h 1028"/>
                <a:gd name="T52" fmla="+- 0 1585 361"/>
                <a:gd name="T53" fmla="*/ T52 w 1437"/>
                <a:gd name="T54" fmla="+- 0 6112 5085"/>
                <a:gd name="T55" fmla="*/ 6112 h 1028"/>
                <a:gd name="T56" fmla="+- 0 1652 361"/>
                <a:gd name="T57" fmla="*/ T56 w 1437"/>
                <a:gd name="T58" fmla="+- 0 6101 5085"/>
                <a:gd name="T59" fmla="*/ 6101 h 1028"/>
                <a:gd name="T60" fmla="+- 0 1710 361"/>
                <a:gd name="T61" fmla="*/ T60 w 1437"/>
                <a:gd name="T62" fmla="+- 0 6071 5085"/>
                <a:gd name="T63" fmla="*/ 6071 h 1028"/>
                <a:gd name="T64" fmla="+- 0 1756 361"/>
                <a:gd name="T65" fmla="*/ T64 w 1437"/>
                <a:gd name="T66" fmla="+- 0 6025 5085"/>
                <a:gd name="T67" fmla="*/ 6025 h 1028"/>
                <a:gd name="T68" fmla="+- 0 1787 361"/>
                <a:gd name="T69" fmla="*/ T68 w 1437"/>
                <a:gd name="T70" fmla="+- 0 5967 5085"/>
                <a:gd name="T71" fmla="*/ 5967 h 1028"/>
                <a:gd name="T72" fmla="+- 0 1797 361"/>
                <a:gd name="T73" fmla="*/ T72 w 1437"/>
                <a:gd name="T74" fmla="+- 0 5899 5085"/>
                <a:gd name="T75" fmla="*/ 5899 h 1028"/>
                <a:gd name="T76" fmla="+- 0 1797 361"/>
                <a:gd name="T77" fmla="*/ T76 w 1437"/>
                <a:gd name="T78" fmla="+- 0 5298 5085"/>
                <a:gd name="T79" fmla="*/ 5298 h 1028"/>
                <a:gd name="T80" fmla="+- 0 1787 361"/>
                <a:gd name="T81" fmla="*/ T80 w 1437"/>
                <a:gd name="T82" fmla="+- 0 5230 5085"/>
                <a:gd name="T83" fmla="*/ 5230 h 1028"/>
                <a:gd name="T84" fmla="+- 0 1756 361"/>
                <a:gd name="T85" fmla="*/ T84 w 1437"/>
                <a:gd name="T86" fmla="+- 0 5172 5085"/>
                <a:gd name="T87" fmla="*/ 5172 h 1028"/>
                <a:gd name="T88" fmla="+- 0 1710 361"/>
                <a:gd name="T89" fmla="*/ T88 w 1437"/>
                <a:gd name="T90" fmla="+- 0 5126 5085"/>
                <a:gd name="T91" fmla="*/ 5126 h 1028"/>
                <a:gd name="T92" fmla="+- 0 1652 361"/>
                <a:gd name="T93" fmla="*/ T92 w 1437"/>
                <a:gd name="T94" fmla="+- 0 5096 5085"/>
                <a:gd name="T95" fmla="*/ 5096 h 1028"/>
                <a:gd name="T96" fmla="+- 0 1585 361"/>
                <a:gd name="T97" fmla="*/ T96 w 1437"/>
                <a:gd name="T98" fmla="+- 0 5085 5085"/>
                <a:gd name="T99" fmla="*/ 5085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224" y="0"/>
                  </a:moveTo>
                  <a:lnTo>
                    <a:pt x="213" y="0"/>
                  </a:lnTo>
                  <a:lnTo>
                    <a:pt x="146" y="11"/>
                  </a:lnTo>
                  <a:lnTo>
                    <a:pt x="87" y="41"/>
                  </a:lnTo>
                  <a:lnTo>
                    <a:pt x="41" y="87"/>
                  </a:lnTo>
                  <a:lnTo>
                    <a:pt x="11" y="145"/>
                  </a:lnTo>
                  <a:lnTo>
                    <a:pt x="0" y="213"/>
                  </a:lnTo>
                  <a:lnTo>
                    <a:pt x="0" y="814"/>
                  </a:lnTo>
                  <a:lnTo>
                    <a:pt x="11" y="882"/>
                  </a:lnTo>
                  <a:lnTo>
                    <a:pt x="41" y="940"/>
                  </a:lnTo>
                  <a:lnTo>
                    <a:pt x="87" y="986"/>
                  </a:lnTo>
                  <a:lnTo>
                    <a:pt x="146" y="1016"/>
                  </a:lnTo>
                  <a:lnTo>
                    <a:pt x="213" y="1027"/>
                  </a:lnTo>
                  <a:lnTo>
                    <a:pt x="1224" y="1027"/>
                  </a:lnTo>
                  <a:lnTo>
                    <a:pt x="1291" y="1016"/>
                  </a:lnTo>
                  <a:lnTo>
                    <a:pt x="1349" y="986"/>
                  </a:lnTo>
                  <a:lnTo>
                    <a:pt x="1395" y="940"/>
                  </a:lnTo>
                  <a:lnTo>
                    <a:pt x="1426" y="882"/>
                  </a:lnTo>
                  <a:lnTo>
                    <a:pt x="1436" y="814"/>
                  </a:lnTo>
                  <a:lnTo>
                    <a:pt x="1436" y="213"/>
                  </a:lnTo>
                  <a:lnTo>
                    <a:pt x="1426" y="145"/>
                  </a:lnTo>
                  <a:lnTo>
                    <a:pt x="1395" y="87"/>
                  </a:lnTo>
                  <a:lnTo>
                    <a:pt x="1349" y="41"/>
                  </a:lnTo>
                  <a:lnTo>
                    <a:pt x="1291" y="11"/>
                  </a:lnTo>
                  <a:lnTo>
                    <a:pt x="1224" y="0"/>
                  </a:lnTo>
                  <a:close/>
                </a:path>
              </a:pathLst>
            </a:custGeom>
            <a:solidFill>
              <a:srgbClr val="006A4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Freeform 15">
              <a:extLst>
                <a:ext uri="{FF2B5EF4-FFF2-40B4-BE49-F238E27FC236}">
                  <a16:creationId xmlns:a16="http://schemas.microsoft.com/office/drawing/2014/main" id="{CB66541A-6B21-1516-4FA6-E95649F6A928}"/>
                </a:ext>
              </a:extLst>
            </p:cNvPr>
            <p:cNvSpPr>
              <a:spLocks/>
            </p:cNvSpPr>
            <p:nvPr/>
          </p:nvSpPr>
          <p:spPr bwMode="auto">
            <a:xfrm>
              <a:off x="360" y="5084"/>
              <a:ext cx="1437" cy="1028"/>
            </a:xfrm>
            <a:custGeom>
              <a:avLst/>
              <a:gdLst>
                <a:gd name="T0" fmla="+- 0 1797 361"/>
                <a:gd name="T1" fmla="*/ T0 w 1437"/>
                <a:gd name="T2" fmla="+- 0 5899 5085"/>
                <a:gd name="T3" fmla="*/ 5899 h 1028"/>
                <a:gd name="T4" fmla="+- 0 1787 361"/>
                <a:gd name="T5" fmla="*/ T4 w 1437"/>
                <a:gd name="T6" fmla="+- 0 5967 5085"/>
                <a:gd name="T7" fmla="*/ 5967 h 1028"/>
                <a:gd name="T8" fmla="+- 0 1756 361"/>
                <a:gd name="T9" fmla="*/ T8 w 1437"/>
                <a:gd name="T10" fmla="+- 0 6025 5085"/>
                <a:gd name="T11" fmla="*/ 6025 h 1028"/>
                <a:gd name="T12" fmla="+- 0 1710 361"/>
                <a:gd name="T13" fmla="*/ T12 w 1437"/>
                <a:gd name="T14" fmla="+- 0 6071 5085"/>
                <a:gd name="T15" fmla="*/ 6071 h 1028"/>
                <a:gd name="T16" fmla="+- 0 1652 361"/>
                <a:gd name="T17" fmla="*/ T16 w 1437"/>
                <a:gd name="T18" fmla="+- 0 6101 5085"/>
                <a:gd name="T19" fmla="*/ 6101 h 1028"/>
                <a:gd name="T20" fmla="+- 0 1585 361"/>
                <a:gd name="T21" fmla="*/ T20 w 1437"/>
                <a:gd name="T22" fmla="+- 0 6112 5085"/>
                <a:gd name="T23" fmla="*/ 6112 h 1028"/>
                <a:gd name="T24" fmla="+- 0 574 361"/>
                <a:gd name="T25" fmla="*/ T24 w 1437"/>
                <a:gd name="T26" fmla="+- 0 6112 5085"/>
                <a:gd name="T27" fmla="*/ 6112 h 1028"/>
                <a:gd name="T28" fmla="+- 0 507 361"/>
                <a:gd name="T29" fmla="*/ T28 w 1437"/>
                <a:gd name="T30" fmla="+- 0 6101 5085"/>
                <a:gd name="T31" fmla="*/ 6101 h 1028"/>
                <a:gd name="T32" fmla="+- 0 448 361"/>
                <a:gd name="T33" fmla="*/ T32 w 1437"/>
                <a:gd name="T34" fmla="+- 0 6071 5085"/>
                <a:gd name="T35" fmla="*/ 6071 h 1028"/>
                <a:gd name="T36" fmla="+- 0 402 361"/>
                <a:gd name="T37" fmla="*/ T36 w 1437"/>
                <a:gd name="T38" fmla="+- 0 6025 5085"/>
                <a:gd name="T39" fmla="*/ 6025 h 1028"/>
                <a:gd name="T40" fmla="+- 0 372 361"/>
                <a:gd name="T41" fmla="*/ T40 w 1437"/>
                <a:gd name="T42" fmla="+- 0 5967 5085"/>
                <a:gd name="T43" fmla="*/ 5967 h 1028"/>
                <a:gd name="T44" fmla="+- 0 361 361"/>
                <a:gd name="T45" fmla="*/ T44 w 1437"/>
                <a:gd name="T46" fmla="+- 0 5899 5085"/>
                <a:gd name="T47" fmla="*/ 5899 h 1028"/>
                <a:gd name="T48" fmla="+- 0 361 361"/>
                <a:gd name="T49" fmla="*/ T48 w 1437"/>
                <a:gd name="T50" fmla="+- 0 5298 5085"/>
                <a:gd name="T51" fmla="*/ 5298 h 1028"/>
                <a:gd name="T52" fmla="+- 0 372 361"/>
                <a:gd name="T53" fmla="*/ T52 w 1437"/>
                <a:gd name="T54" fmla="+- 0 5230 5085"/>
                <a:gd name="T55" fmla="*/ 5230 h 1028"/>
                <a:gd name="T56" fmla="+- 0 402 361"/>
                <a:gd name="T57" fmla="*/ T56 w 1437"/>
                <a:gd name="T58" fmla="+- 0 5172 5085"/>
                <a:gd name="T59" fmla="*/ 5172 h 1028"/>
                <a:gd name="T60" fmla="+- 0 448 361"/>
                <a:gd name="T61" fmla="*/ T60 w 1437"/>
                <a:gd name="T62" fmla="+- 0 5126 5085"/>
                <a:gd name="T63" fmla="*/ 5126 h 1028"/>
                <a:gd name="T64" fmla="+- 0 507 361"/>
                <a:gd name="T65" fmla="*/ T64 w 1437"/>
                <a:gd name="T66" fmla="+- 0 5096 5085"/>
                <a:gd name="T67" fmla="*/ 5096 h 1028"/>
                <a:gd name="T68" fmla="+- 0 574 361"/>
                <a:gd name="T69" fmla="*/ T68 w 1437"/>
                <a:gd name="T70" fmla="+- 0 5085 5085"/>
                <a:gd name="T71" fmla="*/ 5085 h 1028"/>
                <a:gd name="T72" fmla="+- 0 1585 361"/>
                <a:gd name="T73" fmla="*/ T72 w 1437"/>
                <a:gd name="T74" fmla="+- 0 5085 5085"/>
                <a:gd name="T75" fmla="*/ 5085 h 1028"/>
                <a:gd name="T76" fmla="+- 0 1652 361"/>
                <a:gd name="T77" fmla="*/ T76 w 1437"/>
                <a:gd name="T78" fmla="+- 0 5096 5085"/>
                <a:gd name="T79" fmla="*/ 5096 h 1028"/>
                <a:gd name="T80" fmla="+- 0 1710 361"/>
                <a:gd name="T81" fmla="*/ T80 w 1437"/>
                <a:gd name="T82" fmla="+- 0 5126 5085"/>
                <a:gd name="T83" fmla="*/ 5126 h 1028"/>
                <a:gd name="T84" fmla="+- 0 1756 361"/>
                <a:gd name="T85" fmla="*/ T84 w 1437"/>
                <a:gd name="T86" fmla="+- 0 5172 5085"/>
                <a:gd name="T87" fmla="*/ 5172 h 1028"/>
                <a:gd name="T88" fmla="+- 0 1787 361"/>
                <a:gd name="T89" fmla="*/ T88 w 1437"/>
                <a:gd name="T90" fmla="+- 0 5230 5085"/>
                <a:gd name="T91" fmla="*/ 5230 h 1028"/>
                <a:gd name="T92" fmla="+- 0 1797 361"/>
                <a:gd name="T93" fmla="*/ T92 w 1437"/>
                <a:gd name="T94" fmla="+- 0 5298 5085"/>
                <a:gd name="T95" fmla="*/ 5298 h 1028"/>
                <a:gd name="T96" fmla="+- 0 1797 361"/>
                <a:gd name="T97" fmla="*/ T96 w 1437"/>
                <a:gd name="T98" fmla="+- 0 5899 5085"/>
                <a:gd name="T99" fmla="*/ 5899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437" h="1028">
                  <a:moveTo>
                    <a:pt x="1436" y="814"/>
                  </a:moveTo>
                  <a:lnTo>
                    <a:pt x="1426" y="882"/>
                  </a:lnTo>
                  <a:lnTo>
                    <a:pt x="1395" y="940"/>
                  </a:lnTo>
                  <a:lnTo>
                    <a:pt x="1349" y="986"/>
                  </a:lnTo>
                  <a:lnTo>
                    <a:pt x="1291" y="1016"/>
                  </a:lnTo>
                  <a:lnTo>
                    <a:pt x="1224" y="1027"/>
                  </a:lnTo>
                  <a:lnTo>
                    <a:pt x="213" y="1027"/>
                  </a:lnTo>
                  <a:lnTo>
                    <a:pt x="146" y="1016"/>
                  </a:lnTo>
                  <a:lnTo>
                    <a:pt x="87" y="986"/>
                  </a:lnTo>
                  <a:lnTo>
                    <a:pt x="41" y="940"/>
                  </a:lnTo>
                  <a:lnTo>
                    <a:pt x="11" y="882"/>
                  </a:lnTo>
                  <a:lnTo>
                    <a:pt x="0" y="814"/>
                  </a:lnTo>
                  <a:lnTo>
                    <a:pt x="0" y="213"/>
                  </a:lnTo>
                  <a:lnTo>
                    <a:pt x="11" y="145"/>
                  </a:lnTo>
                  <a:lnTo>
                    <a:pt x="41" y="87"/>
                  </a:lnTo>
                  <a:lnTo>
                    <a:pt x="87" y="41"/>
                  </a:lnTo>
                  <a:lnTo>
                    <a:pt x="146" y="11"/>
                  </a:lnTo>
                  <a:lnTo>
                    <a:pt x="213" y="0"/>
                  </a:lnTo>
                  <a:lnTo>
                    <a:pt x="1224" y="0"/>
                  </a:lnTo>
                  <a:lnTo>
                    <a:pt x="1291" y="11"/>
                  </a:lnTo>
                  <a:lnTo>
                    <a:pt x="1349" y="41"/>
                  </a:lnTo>
                  <a:lnTo>
                    <a:pt x="1395" y="87"/>
                  </a:lnTo>
                  <a:lnTo>
                    <a:pt x="1426" y="145"/>
                  </a:lnTo>
                  <a:lnTo>
                    <a:pt x="1436" y="213"/>
                  </a:lnTo>
                  <a:lnTo>
                    <a:pt x="1436" y="814"/>
                  </a:lnTo>
                  <a:close/>
                </a:path>
              </a:pathLst>
            </a:custGeom>
            <a:noFill/>
            <a:ln w="635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09" name="Picture 108">
              <a:extLst>
                <a:ext uri="{FF2B5EF4-FFF2-40B4-BE49-F238E27FC236}">
                  <a16:creationId xmlns:a16="http://schemas.microsoft.com/office/drawing/2014/main" id="{51CF244A-6C5C-B986-9704-A825C97E3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 y="4977"/>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7">
              <a:extLst>
                <a:ext uri="{FF2B5EF4-FFF2-40B4-BE49-F238E27FC236}">
                  <a16:creationId xmlns:a16="http://schemas.microsoft.com/office/drawing/2014/main" id="{804BA234-D3C2-BB20-2487-3370F468EBD0}"/>
                </a:ext>
              </a:extLst>
            </p:cNvPr>
            <p:cNvSpPr>
              <a:spLocks/>
            </p:cNvSpPr>
            <p:nvPr/>
          </p:nvSpPr>
          <p:spPr bwMode="auto">
            <a:xfrm>
              <a:off x="1402" y="4304"/>
              <a:ext cx="2" cy="698"/>
            </a:xfrm>
            <a:custGeom>
              <a:avLst/>
              <a:gdLst>
                <a:gd name="T0" fmla="+- 0 4304 4304"/>
                <a:gd name="T1" fmla="*/ 4304 h 698"/>
                <a:gd name="T2" fmla="+- 0 5002 4304"/>
                <a:gd name="T3" fmla="*/ 5002 h 698"/>
              </a:gdLst>
              <a:ahLst/>
              <a:cxnLst>
                <a:cxn ang="0">
                  <a:pos x="0" y="T1"/>
                </a:cxn>
                <a:cxn ang="0">
                  <a:pos x="0" y="T3"/>
                </a:cxn>
              </a:cxnLst>
              <a:rect l="0" t="0" r="r" b="b"/>
              <a:pathLst>
                <a:path h="698">
                  <a:moveTo>
                    <a:pt x="0" y="0"/>
                  </a:moveTo>
                  <a:lnTo>
                    <a:pt x="0" y="698"/>
                  </a:lnTo>
                </a:path>
              </a:pathLst>
            </a:custGeom>
            <a:solidFill>
              <a:srgbClr val="82C2A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11" name="Line 18">
              <a:extLst>
                <a:ext uri="{FF2B5EF4-FFF2-40B4-BE49-F238E27FC236}">
                  <a16:creationId xmlns:a16="http://schemas.microsoft.com/office/drawing/2014/main" id="{BB8E9DC8-00C4-78F4-9DD8-5B65B47B8636}"/>
                </a:ext>
              </a:extLst>
            </p:cNvPr>
            <p:cNvCxnSpPr>
              <a:cxnSpLocks noChangeShapeType="1"/>
            </p:cNvCxnSpPr>
            <p:nvPr/>
          </p:nvCxnSpPr>
          <p:spPr bwMode="auto">
            <a:xfrm>
              <a:off x="1402" y="4304"/>
              <a:ext cx="0" cy="698"/>
            </a:xfrm>
            <a:prstGeom prst="line">
              <a:avLst/>
            </a:prstGeom>
            <a:noFill/>
            <a:ln w="6350">
              <a:solidFill>
                <a:srgbClr val="82C2A7"/>
              </a:solidFill>
              <a:prstDash val="solid"/>
              <a:round/>
              <a:headEnd/>
              <a:tailEnd/>
            </a:ln>
            <a:extLst>
              <a:ext uri="{909E8E84-426E-40DD-AFC4-6F175D3DCCD1}">
                <a14:hiddenFill xmlns:a14="http://schemas.microsoft.com/office/drawing/2010/main">
                  <a:noFill/>
                </a14:hiddenFill>
              </a:ext>
            </a:extLst>
          </p:spPr>
        </p:cxnSp>
        <p:pic>
          <p:nvPicPr>
            <p:cNvPr id="112" name="Picture 111">
              <a:extLst>
                <a:ext uri="{FF2B5EF4-FFF2-40B4-BE49-F238E27FC236}">
                  <a16:creationId xmlns:a16="http://schemas.microsoft.com/office/drawing/2014/main" id="{9D1CAD37-50E4-39E8-D5B5-BCE0FEB1DD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 y="4969"/>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20">
              <a:extLst>
                <a:ext uri="{FF2B5EF4-FFF2-40B4-BE49-F238E27FC236}">
                  <a16:creationId xmlns:a16="http://schemas.microsoft.com/office/drawing/2014/main" id="{1BF92BAD-66B1-145A-AADE-277F8DA2C88C}"/>
                </a:ext>
              </a:extLst>
            </p:cNvPr>
            <p:cNvSpPr>
              <a:spLocks/>
            </p:cNvSpPr>
            <p:nvPr/>
          </p:nvSpPr>
          <p:spPr bwMode="auto">
            <a:xfrm>
              <a:off x="1049" y="4390"/>
              <a:ext cx="2" cy="694"/>
            </a:xfrm>
            <a:custGeom>
              <a:avLst/>
              <a:gdLst>
                <a:gd name="T0" fmla="+- 0 4391 4391"/>
                <a:gd name="T1" fmla="*/ 4391 h 694"/>
                <a:gd name="T2" fmla="+- 0 5085 4391"/>
                <a:gd name="T3" fmla="*/ 5085 h 694"/>
              </a:gdLst>
              <a:ahLst/>
              <a:cxnLst>
                <a:cxn ang="0">
                  <a:pos x="0" y="T1"/>
                </a:cxn>
                <a:cxn ang="0">
                  <a:pos x="0" y="T3"/>
                </a:cxn>
              </a:cxnLst>
              <a:rect l="0" t="0" r="r" b="b"/>
              <a:pathLst>
                <a:path h="694">
                  <a:moveTo>
                    <a:pt x="0" y="0"/>
                  </a:moveTo>
                  <a:lnTo>
                    <a:pt x="0" y="694"/>
                  </a:lnTo>
                </a:path>
              </a:pathLst>
            </a:custGeom>
            <a:solidFill>
              <a:srgbClr val="A3A6A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14" name="Line 21">
              <a:extLst>
                <a:ext uri="{FF2B5EF4-FFF2-40B4-BE49-F238E27FC236}">
                  <a16:creationId xmlns:a16="http://schemas.microsoft.com/office/drawing/2014/main" id="{AF0B11F7-5D01-26B2-731F-3E21BB34E545}"/>
                </a:ext>
              </a:extLst>
            </p:cNvPr>
            <p:cNvCxnSpPr>
              <a:cxnSpLocks noChangeShapeType="1"/>
            </p:cNvCxnSpPr>
            <p:nvPr/>
          </p:nvCxnSpPr>
          <p:spPr bwMode="auto">
            <a:xfrm>
              <a:off x="987" y="4390"/>
              <a:ext cx="0" cy="694"/>
            </a:xfrm>
            <a:prstGeom prst="line">
              <a:avLst/>
            </a:prstGeom>
            <a:noFill/>
            <a:ln w="6350">
              <a:solidFill>
                <a:srgbClr val="A3A6AF"/>
              </a:solidFill>
              <a:prstDash val="solid"/>
              <a:round/>
              <a:headEnd/>
              <a:tailEnd/>
            </a:ln>
            <a:extLst>
              <a:ext uri="{909E8E84-426E-40DD-AFC4-6F175D3DCCD1}">
                <a14:hiddenFill xmlns:a14="http://schemas.microsoft.com/office/drawing/2010/main">
                  <a:noFill/>
                </a14:hiddenFill>
              </a:ext>
            </a:extLst>
          </p:spPr>
        </p:cxnSp>
        <p:pic>
          <p:nvPicPr>
            <p:cNvPr id="115" name="Picture 114">
              <a:extLst>
                <a:ext uri="{FF2B5EF4-FFF2-40B4-BE49-F238E27FC236}">
                  <a16:creationId xmlns:a16="http://schemas.microsoft.com/office/drawing/2014/main" id="{55C4D71F-9C1D-1742-A650-9505E9B75B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 y="4311"/>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15">
              <a:extLst>
                <a:ext uri="{FF2B5EF4-FFF2-40B4-BE49-F238E27FC236}">
                  <a16:creationId xmlns:a16="http://schemas.microsoft.com/office/drawing/2014/main" id="{6DB308A0-EE0C-E57E-6DFE-0A41DD59F1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6" y="3543"/>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16">
              <a:extLst>
                <a:ext uri="{FF2B5EF4-FFF2-40B4-BE49-F238E27FC236}">
                  <a16:creationId xmlns:a16="http://schemas.microsoft.com/office/drawing/2014/main" id="{6324B114-9C8E-4E48-EB36-1933FE466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7" y="3974"/>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25">
              <a:extLst>
                <a:ext uri="{FF2B5EF4-FFF2-40B4-BE49-F238E27FC236}">
                  <a16:creationId xmlns:a16="http://schemas.microsoft.com/office/drawing/2014/main" id="{8DDC0C5B-038A-74F2-A889-571F8D60FC28}"/>
                </a:ext>
              </a:extLst>
            </p:cNvPr>
            <p:cNvSpPr>
              <a:spLocks/>
            </p:cNvSpPr>
            <p:nvPr/>
          </p:nvSpPr>
          <p:spPr bwMode="auto">
            <a:xfrm>
              <a:off x="1806" y="4408"/>
              <a:ext cx="3004" cy="1004"/>
            </a:xfrm>
            <a:custGeom>
              <a:avLst/>
              <a:gdLst>
                <a:gd name="T0" fmla="+- 0 1807 1807"/>
                <a:gd name="T1" fmla="*/ T0 w 3004"/>
                <a:gd name="T2" fmla="+- 0 5412 4408"/>
                <a:gd name="T3" fmla="*/ 5412 h 1004"/>
                <a:gd name="T4" fmla="+- 0 4811 1807"/>
                <a:gd name="T5" fmla="*/ T4 w 3004"/>
                <a:gd name="T6" fmla="+- 0 5412 4408"/>
                <a:gd name="T7" fmla="*/ 5412 h 1004"/>
                <a:gd name="T8" fmla="+- 0 4811 1807"/>
                <a:gd name="T9" fmla="*/ T8 w 3004"/>
                <a:gd name="T10" fmla="+- 0 4408 4408"/>
                <a:gd name="T11" fmla="*/ 4408 h 1004"/>
              </a:gdLst>
              <a:ahLst/>
              <a:cxnLst>
                <a:cxn ang="0">
                  <a:pos x="T1" y="T3"/>
                </a:cxn>
                <a:cxn ang="0">
                  <a:pos x="T5" y="T7"/>
                </a:cxn>
                <a:cxn ang="0">
                  <a:pos x="T9" y="T11"/>
                </a:cxn>
              </a:cxnLst>
              <a:rect l="0" t="0" r="r" b="b"/>
              <a:pathLst>
                <a:path w="3004" h="1004">
                  <a:moveTo>
                    <a:pt x="0" y="1004"/>
                  </a:moveTo>
                  <a:lnTo>
                    <a:pt x="3004" y="1004"/>
                  </a:lnTo>
                  <a:lnTo>
                    <a:pt x="3004" y="0"/>
                  </a:lnTo>
                </a:path>
              </a:pathLst>
            </a:custGeom>
            <a:noFill/>
            <a:ln w="6350">
              <a:solidFill>
                <a:srgbClr val="83879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9" name="Freeform 26">
              <a:extLst>
                <a:ext uri="{FF2B5EF4-FFF2-40B4-BE49-F238E27FC236}">
                  <a16:creationId xmlns:a16="http://schemas.microsoft.com/office/drawing/2014/main" id="{73302963-C0EA-6AD1-037E-E6E464DD6C2D}"/>
                </a:ext>
              </a:extLst>
            </p:cNvPr>
            <p:cNvSpPr>
              <a:spLocks/>
            </p:cNvSpPr>
            <p:nvPr/>
          </p:nvSpPr>
          <p:spPr bwMode="auto">
            <a:xfrm>
              <a:off x="4375" y="3301"/>
              <a:ext cx="1570" cy="1028"/>
            </a:xfrm>
            <a:custGeom>
              <a:avLst/>
              <a:gdLst>
                <a:gd name="T0" fmla="+- 0 5673 4316"/>
                <a:gd name="T1" fmla="*/ T0 w 1570"/>
                <a:gd name="T2" fmla="+- 0 3285 3285"/>
                <a:gd name="T3" fmla="*/ 3285 h 1028"/>
                <a:gd name="T4" fmla="+- 0 4529 4316"/>
                <a:gd name="T5" fmla="*/ T4 w 1570"/>
                <a:gd name="T6" fmla="+- 0 3285 3285"/>
                <a:gd name="T7" fmla="*/ 3285 h 1028"/>
                <a:gd name="T8" fmla="+- 0 4461 4316"/>
                <a:gd name="T9" fmla="*/ T8 w 1570"/>
                <a:gd name="T10" fmla="+- 0 3296 3285"/>
                <a:gd name="T11" fmla="*/ 3296 h 1028"/>
                <a:gd name="T12" fmla="+- 0 4403 4316"/>
                <a:gd name="T13" fmla="*/ T12 w 1570"/>
                <a:gd name="T14" fmla="+- 0 3326 3285"/>
                <a:gd name="T15" fmla="*/ 3326 h 1028"/>
                <a:gd name="T16" fmla="+- 0 4357 4316"/>
                <a:gd name="T17" fmla="*/ T16 w 1570"/>
                <a:gd name="T18" fmla="+- 0 3372 3285"/>
                <a:gd name="T19" fmla="*/ 3372 h 1028"/>
                <a:gd name="T20" fmla="+- 0 4327 4316"/>
                <a:gd name="T21" fmla="*/ T20 w 1570"/>
                <a:gd name="T22" fmla="+- 0 3430 3285"/>
                <a:gd name="T23" fmla="*/ 3430 h 1028"/>
                <a:gd name="T24" fmla="+- 0 4316 4316"/>
                <a:gd name="T25" fmla="*/ T24 w 1570"/>
                <a:gd name="T26" fmla="+- 0 3498 3285"/>
                <a:gd name="T27" fmla="*/ 3498 h 1028"/>
                <a:gd name="T28" fmla="+- 0 4316 4316"/>
                <a:gd name="T29" fmla="*/ T28 w 1570"/>
                <a:gd name="T30" fmla="+- 0 4099 3285"/>
                <a:gd name="T31" fmla="*/ 4099 h 1028"/>
                <a:gd name="T32" fmla="+- 0 4327 4316"/>
                <a:gd name="T33" fmla="*/ T32 w 1570"/>
                <a:gd name="T34" fmla="+- 0 4166 3285"/>
                <a:gd name="T35" fmla="*/ 4166 h 1028"/>
                <a:gd name="T36" fmla="+- 0 4357 4316"/>
                <a:gd name="T37" fmla="*/ T36 w 1570"/>
                <a:gd name="T38" fmla="+- 0 4225 3285"/>
                <a:gd name="T39" fmla="*/ 4225 h 1028"/>
                <a:gd name="T40" fmla="+- 0 4403 4316"/>
                <a:gd name="T41" fmla="*/ T40 w 1570"/>
                <a:gd name="T42" fmla="+- 0 4271 3285"/>
                <a:gd name="T43" fmla="*/ 4271 h 1028"/>
                <a:gd name="T44" fmla="+- 0 4461 4316"/>
                <a:gd name="T45" fmla="*/ T44 w 1570"/>
                <a:gd name="T46" fmla="+- 0 4301 3285"/>
                <a:gd name="T47" fmla="*/ 4301 h 1028"/>
                <a:gd name="T48" fmla="+- 0 4529 4316"/>
                <a:gd name="T49" fmla="*/ T48 w 1570"/>
                <a:gd name="T50" fmla="+- 0 4312 3285"/>
                <a:gd name="T51" fmla="*/ 4312 h 1028"/>
                <a:gd name="T52" fmla="+- 0 5673 4316"/>
                <a:gd name="T53" fmla="*/ T52 w 1570"/>
                <a:gd name="T54" fmla="+- 0 4312 3285"/>
                <a:gd name="T55" fmla="*/ 4312 h 1028"/>
                <a:gd name="T56" fmla="+- 0 5740 4316"/>
                <a:gd name="T57" fmla="*/ T56 w 1570"/>
                <a:gd name="T58" fmla="+- 0 4301 3285"/>
                <a:gd name="T59" fmla="*/ 4301 h 1028"/>
                <a:gd name="T60" fmla="+- 0 5798 4316"/>
                <a:gd name="T61" fmla="*/ T60 w 1570"/>
                <a:gd name="T62" fmla="+- 0 4271 3285"/>
                <a:gd name="T63" fmla="*/ 4271 h 1028"/>
                <a:gd name="T64" fmla="+- 0 5844 4316"/>
                <a:gd name="T65" fmla="*/ T64 w 1570"/>
                <a:gd name="T66" fmla="+- 0 4225 3285"/>
                <a:gd name="T67" fmla="*/ 4225 h 1028"/>
                <a:gd name="T68" fmla="+- 0 5875 4316"/>
                <a:gd name="T69" fmla="*/ T68 w 1570"/>
                <a:gd name="T70" fmla="+- 0 4166 3285"/>
                <a:gd name="T71" fmla="*/ 4166 h 1028"/>
                <a:gd name="T72" fmla="+- 0 5885 4316"/>
                <a:gd name="T73" fmla="*/ T72 w 1570"/>
                <a:gd name="T74" fmla="+- 0 4099 3285"/>
                <a:gd name="T75" fmla="*/ 4099 h 1028"/>
                <a:gd name="T76" fmla="+- 0 5885 4316"/>
                <a:gd name="T77" fmla="*/ T76 w 1570"/>
                <a:gd name="T78" fmla="+- 0 3498 3285"/>
                <a:gd name="T79" fmla="*/ 3498 h 1028"/>
                <a:gd name="T80" fmla="+- 0 5875 4316"/>
                <a:gd name="T81" fmla="*/ T80 w 1570"/>
                <a:gd name="T82" fmla="+- 0 3430 3285"/>
                <a:gd name="T83" fmla="*/ 3430 h 1028"/>
                <a:gd name="T84" fmla="+- 0 5844 4316"/>
                <a:gd name="T85" fmla="*/ T84 w 1570"/>
                <a:gd name="T86" fmla="+- 0 3372 3285"/>
                <a:gd name="T87" fmla="*/ 3372 h 1028"/>
                <a:gd name="T88" fmla="+- 0 5798 4316"/>
                <a:gd name="T89" fmla="*/ T88 w 1570"/>
                <a:gd name="T90" fmla="+- 0 3326 3285"/>
                <a:gd name="T91" fmla="*/ 3326 h 1028"/>
                <a:gd name="T92" fmla="+- 0 5740 4316"/>
                <a:gd name="T93" fmla="*/ T92 w 1570"/>
                <a:gd name="T94" fmla="+- 0 3296 3285"/>
                <a:gd name="T95" fmla="*/ 3296 h 1028"/>
                <a:gd name="T96" fmla="+- 0 5673 4316"/>
                <a:gd name="T97" fmla="*/ T96 w 1570"/>
                <a:gd name="T98" fmla="+- 0 3285 3285"/>
                <a:gd name="T99" fmla="*/ 3285 h 10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570" h="1028">
                  <a:moveTo>
                    <a:pt x="1357" y="0"/>
                  </a:moveTo>
                  <a:lnTo>
                    <a:pt x="213" y="0"/>
                  </a:lnTo>
                  <a:lnTo>
                    <a:pt x="145" y="11"/>
                  </a:lnTo>
                  <a:lnTo>
                    <a:pt x="87" y="41"/>
                  </a:lnTo>
                  <a:lnTo>
                    <a:pt x="41" y="87"/>
                  </a:lnTo>
                  <a:lnTo>
                    <a:pt x="11" y="145"/>
                  </a:lnTo>
                  <a:lnTo>
                    <a:pt x="0" y="213"/>
                  </a:lnTo>
                  <a:lnTo>
                    <a:pt x="0" y="814"/>
                  </a:lnTo>
                  <a:lnTo>
                    <a:pt x="11" y="881"/>
                  </a:lnTo>
                  <a:lnTo>
                    <a:pt x="41" y="940"/>
                  </a:lnTo>
                  <a:lnTo>
                    <a:pt x="87" y="986"/>
                  </a:lnTo>
                  <a:lnTo>
                    <a:pt x="145" y="1016"/>
                  </a:lnTo>
                  <a:lnTo>
                    <a:pt x="213" y="1027"/>
                  </a:lnTo>
                  <a:lnTo>
                    <a:pt x="1357" y="1027"/>
                  </a:lnTo>
                  <a:lnTo>
                    <a:pt x="1424" y="1016"/>
                  </a:lnTo>
                  <a:lnTo>
                    <a:pt x="1482" y="986"/>
                  </a:lnTo>
                  <a:lnTo>
                    <a:pt x="1528" y="940"/>
                  </a:lnTo>
                  <a:lnTo>
                    <a:pt x="1559" y="881"/>
                  </a:lnTo>
                  <a:lnTo>
                    <a:pt x="1569" y="814"/>
                  </a:lnTo>
                  <a:lnTo>
                    <a:pt x="1569" y="213"/>
                  </a:lnTo>
                  <a:lnTo>
                    <a:pt x="1559" y="145"/>
                  </a:lnTo>
                  <a:lnTo>
                    <a:pt x="1528" y="87"/>
                  </a:lnTo>
                  <a:lnTo>
                    <a:pt x="1482" y="41"/>
                  </a:lnTo>
                  <a:lnTo>
                    <a:pt x="1424" y="11"/>
                  </a:lnTo>
                  <a:lnTo>
                    <a:pt x="1357" y="0"/>
                  </a:lnTo>
                  <a:close/>
                </a:path>
              </a:pathLst>
            </a:custGeom>
            <a:solidFill>
              <a:srgbClr val="82C2A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21" name="Picture 120">
              <a:extLst>
                <a:ext uri="{FF2B5EF4-FFF2-40B4-BE49-F238E27FC236}">
                  <a16:creationId xmlns:a16="http://schemas.microsoft.com/office/drawing/2014/main" id="{CD2222BF-B5EB-04EC-8296-7129683DDE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5" y="3753"/>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22">
              <a:extLst>
                <a:ext uri="{FF2B5EF4-FFF2-40B4-BE49-F238E27FC236}">
                  <a16:creationId xmlns:a16="http://schemas.microsoft.com/office/drawing/2014/main" id="{229372A5-D729-477D-50D2-5D2872CDCC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8" y="4329"/>
              <a:ext cx="12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31">
              <a:extLst>
                <a:ext uri="{FF2B5EF4-FFF2-40B4-BE49-F238E27FC236}">
                  <a16:creationId xmlns:a16="http://schemas.microsoft.com/office/drawing/2014/main" id="{FE81B3E6-2579-1BE1-B885-83ECFA1CEB88}"/>
                </a:ext>
              </a:extLst>
            </p:cNvPr>
            <p:cNvSpPr>
              <a:spLocks/>
            </p:cNvSpPr>
            <p:nvPr/>
          </p:nvSpPr>
          <p:spPr bwMode="auto">
            <a:xfrm>
              <a:off x="1885" y="4314"/>
              <a:ext cx="3528" cy="1453"/>
            </a:xfrm>
            <a:custGeom>
              <a:avLst/>
              <a:gdLst>
                <a:gd name="T0" fmla="+- 0 5412 1885"/>
                <a:gd name="T1" fmla="*/ T0 w 3528"/>
                <a:gd name="T2" fmla="+- 0 4314 4314"/>
                <a:gd name="T3" fmla="*/ 4314 h 1453"/>
                <a:gd name="T4" fmla="+- 0 5412 1885"/>
                <a:gd name="T5" fmla="*/ T4 w 3528"/>
                <a:gd name="T6" fmla="+- 0 5767 4314"/>
                <a:gd name="T7" fmla="*/ 5767 h 1453"/>
                <a:gd name="T8" fmla="+- 0 1885 1885"/>
                <a:gd name="T9" fmla="*/ T8 w 3528"/>
                <a:gd name="T10" fmla="+- 0 5767 4314"/>
                <a:gd name="T11" fmla="*/ 5767 h 1453"/>
              </a:gdLst>
              <a:ahLst/>
              <a:cxnLst>
                <a:cxn ang="0">
                  <a:pos x="T1" y="T3"/>
                </a:cxn>
                <a:cxn ang="0">
                  <a:pos x="T5" y="T7"/>
                </a:cxn>
                <a:cxn ang="0">
                  <a:pos x="T9" y="T11"/>
                </a:cxn>
              </a:cxnLst>
              <a:rect l="0" t="0" r="r" b="b"/>
              <a:pathLst>
                <a:path w="3528" h="1453">
                  <a:moveTo>
                    <a:pt x="3527" y="0"/>
                  </a:moveTo>
                  <a:lnTo>
                    <a:pt x="3527" y="1453"/>
                  </a:lnTo>
                  <a:lnTo>
                    <a:pt x="0" y="1453"/>
                  </a:lnTo>
                </a:path>
              </a:pathLst>
            </a:custGeom>
            <a:noFill/>
            <a:ln w="6350">
              <a:solidFill>
                <a:srgbClr val="A3A6AF"/>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25" name="Picture 124">
              <a:extLst>
                <a:ext uri="{FF2B5EF4-FFF2-40B4-BE49-F238E27FC236}">
                  <a16:creationId xmlns:a16="http://schemas.microsoft.com/office/drawing/2014/main" id="{D8927233-59BF-3892-EE90-44EFCAB9D8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6" y="5704"/>
              <a:ext cx="11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Rectangle 125">
              <a:extLst>
                <a:ext uri="{FF2B5EF4-FFF2-40B4-BE49-F238E27FC236}">
                  <a16:creationId xmlns:a16="http://schemas.microsoft.com/office/drawing/2014/main" id="{6ABF093B-CF73-1725-D86D-98F3A34BD988}"/>
                </a:ext>
              </a:extLst>
            </p:cNvPr>
            <p:cNvSpPr>
              <a:spLocks noChangeArrowheads="1"/>
            </p:cNvSpPr>
            <p:nvPr/>
          </p:nvSpPr>
          <p:spPr bwMode="auto">
            <a:xfrm>
              <a:off x="5" y="1144"/>
              <a:ext cx="6164" cy="5209"/>
            </a:xfrm>
            <a:prstGeom prst="rect">
              <a:avLst/>
            </a:prstGeom>
            <a:noFill/>
            <a:ln w="6350">
              <a:solidFill>
                <a:srgbClr val="83879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7" name="Text Box 34">
              <a:extLst>
                <a:ext uri="{FF2B5EF4-FFF2-40B4-BE49-F238E27FC236}">
                  <a16:creationId xmlns:a16="http://schemas.microsoft.com/office/drawing/2014/main" id="{DB64585F-E329-3AC2-1522-EBB07093832D}"/>
                </a:ext>
              </a:extLst>
            </p:cNvPr>
            <p:cNvSpPr txBox="1">
              <a:spLocks noChangeArrowheads="1"/>
            </p:cNvSpPr>
            <p:nvPr/>
          </p:nvSpPr>
          <p:spPr bwMode="auto">
            <a:xfrm>
              <a:off x="6354" y="1910"/>
              <a:ext cx="5215" cy="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marR="0" lvl="0" indent="-342900">
                <a:spcBef>
                  <a:spcPts val="0"/>
                </a:spcBef>
                <a:spcAft>
                  <a:spcPts val="0"/>
                </a:spcAft>
                <a:buFont typeface="+mj-lt"/>
                <a:buAutoNum type="arabicPeriod"/>
                <a:tabLst>
                  <a:tab pos="91440" algn="l"/>
                </a:tabLst>
              </a:pPr>
              <a:r>
                <a:rPr lang="en-US" sz="1600" dirty="0">
                  <a:ea typeface="Times New Roman" panose="02020603050405020304" pitchFamily="18" charset="0"/>
                </a:rPr>
                <a:t>Resource owner</a:t>
              </a:r>
              <a:r>
                <a:rPr lang="en-US" sz="1600" dirty="0">
                  <a:effectLst/>
                  <a:ea typeface="Times New Roman" panose="02020603050405020304" pitchFamily="18" charset="0"/>
                </a:rPr>
                <a:t> requests</a:t>
              </a:r>
              <a:r>
                <a:rPr lang="en-US" sz="1600" spc="35" dirty="0">
                  <a:effectLst/>
                  <a:ea typeface="Times New Roman" panose="02020603050405020304" pitchFamily="18" charset="0"/>
                </a:rPr>
                <a:t> </a:t>
              </a:r>
              <a:r>
                <a:rPr lang="en-US" sz="1600" dirty="0">
                  <a:effectLst/>
                  <a:ea typeface="Times New Roman" panose="02020603050405020304" pitchFamily="18" charset="0"/>
                </a:rPr>
                <a:t>a</a:t>
              </a:r>
              <a:r>
                <a:rPr lang="en-US" sz="1600" spc="30" dirty="0">
                  <a:effectLst/>
                  <a:ea typeface="Times New Roman" panose="02020603050405020304" pitchFamily="18" charset="0"/>
                </a:rPr>
                <a:t> </a:t>
              </a:r>
              <a:r>
                <a:rPr lang="en-US" sz="1600" dirty="0">
                  <a:effectLst/>
                  <a:ea typeface="Times New Roman" panose="02020603050405020304" pitchFamily="18" charset="0"/>
                </a:rPr>
                <a:t>service</a:t>
              </a:r>
              <a:r>
                <a:rPr lang="en-US" sz="1600" spc="30" dirty="0">
                  <a:effectLst/>
                  <a:ea typeface="Times New Roman" panose="02020603050405020304" pitchFamily="18" charset="0"/>
                </a:rPr>
                <a:t> </a:t>
              </a:r>
              <a:r>
                <a:rPr lang="en-US" sz="1600" dirty="0">
                  <a:effectLst/>
                  <a:ea typeface="Times New Roman" panose="02020603050405020304" pitchFamily="18" charset="0"/>
                </a:rPr>
                <a:t>from</a:t>
              </a:r>
              <a:r>
                <a:rPr lang="en-US" sz="1600" spc="30" dirty="0">
                  <a:effectLst/>
                  <a:ea typeface="Times New Roman" panose="02020603050405020304" pitchFamily="18" charset="0"/>
                </a:rPr>
                <a:t> </a:t>
              </a:r>
              <a:r>
                <a:rPr lang="en-US" sz="1600" dirty="0">
                  <a:effectLst/>
                  <a:ea typeface="Times New Roman" panose="02020603050405020304" pitchFamily="18" charset="0"/>
                </a:rPr>
                <a:t>client</a:t>
              </a: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Client</a:t>
              </a:r>
              <a:r>
                <a:rPr lang="en-US" sz="1600" spc="35" dirty="0">
                  <a:effectLst/>
                  <a:ea typeface="Times New Roman" panose="02020603050405020304" pitchFamily="18" charset="0"/>
                </a:rPr>
                <a:t> </a:t>
              </a:r>
              <a:r>
                <a:rPr lang="en-US" sz="1600" dirty="0">
                  <a:effectLst/>
                  <a:ea typeface="Times New Roman" panose="02020603050405020304" pitchFamily="18" charset="0"/>
                </a:rPr>
                <a:t>redirects</a:t>
              </a:r>
              <a:r>
                <a:rPr lang="en-US" sz="1600" spc="40" dirty="0">
                  <a:effectLst/>
                  <a:ea typeface="Times New Roman" panose="02020603050405020304" pitchFamily="18" charset="0"/>
                </a:rPr>
                <a:t> </a:t>
              </a:r>
              <a:r>
                <a:rPr lang="en-US" sz="1600" dirty="0">
                  <a:effectLst/>
                  <a:ea typeface="Times New Roman" panose="02020603050405020304" pitchFamily="18" charset="0"/>
                </a:rPr>
                <a:t>user</a:t>
              </a:r>
              <a:r>
                <a:rPr lang="en-US" sz="1600" spc="40" dirty="0">
                  <a:effectLst/>
                  <a:ea typeface="Times New Roman" panose="02020603050405020304" pitchFamily="18" charset="0"/>
                </a:rPr>
                <a:t> </a:t>
              </a:r>
              <a:r>
                <a:rPr lang="en-US" sz="1600" dirty="0">
                  <a:effectLst/>
                  <a:ea typeface="Times New Roman" panose="02020603050405020304" pitchFamily="18" charset="0"/>
                </a:rPr>
                <a:t>agent</a:t>
              </a:r>
              <a:r>
                <a:rPr lang="en-US" sz="1600" spc="40" dirty="0">
                  <a:effectLst/>
                  <a:ea typeface="Times New Roman" panose="02020603050405020304" pitchFamily="18" charset="0"/>
                </a:rPr>
                <a:t> </a:t>
              </a:r>
              <a:r>
                <a:rPr lang="en-US" sz="1600" dirty="0">
                  <a:effectLst/>
                  <a:ea typeface="Times New Roman" panose="02020603050405020304" pitchFamily="18" charset="0"/>
                </a:rPr>
                <a:t>(UA)</a:t>
              </a:r>
              <a:r>
                <a:rPr lang="en-US" sz="1600" spc="40" dirty="0">
                  <a:effectLst/>
                  <a:ea typeface="Times New Roman" panose="02020603050405020304" pitchFamily="18" charset="0"/>
                </a:rPr>
                <a:t> </a:t>
              </a:r>
              <a:r>
                <a:rPr lang="en-US" sz="1600" dirty="0">
                  <a:effectLst/>
                  <a:ea typeface="Times New Roman" panose="02020603050405020304" pitchFamily="18" charset="0"/>
                </a:rPr>
                <a:t>to</a:t>
              </a:r>
              <a:r>
                <a:rPr lang="en-US" sz="1600" spc="40"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40" dirty="0">
                  <a:effectLst/>
                  <a:ea typeface="Times New Roman" panose="02020603050405020304" pitchFamily="18" charset="0"/>
                </a:rPr>
                <a:t> </a:t>
              </a:r>
              <a:r>
                <a:rPr lang="en-US" sz="1600" dirty="0">
                  <a:effectLst/>
                  <a:ea typeface="Times New Roman" panose="02020603050405020304" pitchFamily="18" charset="0"/>
                </a:rPr>
                <a:t>server</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Authorization server authenticates resource owner and</a:t>
              </a:r>
              <a:r>
                <a:rPr lang="en-US" sz="1600" spc="5" dirty="0">
                  <a:effectLst/>
                  <a:ea typeface="Times New Roman" panose="02020603050405020304" pitchFamily="18" charset="0"/>
                </a:rPr>
                <a:t> </a:t>
              </a:r>
              <a:r>
                <a:rPr lang="en-US" sz="1600" dirty="0">
                  <a:effectLst/>
                  <a:ea typeface="Times New Roman" panose="02020603050405020304" pitchFamily="18" charset="0"/>
                </a:rPr>
                <a:t>gets</a:t>
              </a:r>
              <a:r>
                <a:rPr lang="en-US" sz="1600" spc="-30" dirty="0">
                  <a:effectLst/>
                  <a:ea typeface="Times New Roman" panose="02020603050405020304" pitchFamily="18" charset="0"/>
                </a:rPr>
                <a:t> </a:t>
              </a:r>
              <a:r>
                <a:rPr lang="en-US" sz="1600" dirty="0">
                  <a:effectLst/>
                  <a:ea typeface="Times New Roman" panose="02020603050405020304" pitchFamily="18" charset="0"/>
                </a:rPr>
                <a:t>approval</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Authorization</a:t>
              </a:r>
              <a:r>
                <a:rPr lang="en-US" sz="1600" spc="10" dirty="0">
                  <a:effectLst/>
                  <a:ea typeface="Times New Roman" panose="02020603050405020304" pitchFamily="18" charset="0"/>
                </a:rPr>
                <a:t> </a:t>
              </a:r>
              <a:r>
                <a:rPr lang="en-US" sz="1600" dirty="0">
                  <a:effectLst/>
                  <a:ea typeface="Times New Roman" panose="02020603050405020304" pitchFamily="18" charset="0"/>
                </a:rPr>
                <a:t>server</a:t>
              </a:r>
              <a:r>
                <a:rPr lang="en-US" sz="1600" spc="15" dirty="0">
                  <a:effectLst/>
                  <a:ea typeface="Times New Roman" panose="02020603050405020304" pitchFamily="18" charset="0"/>
                </a:rPr>
                <a:t> </a:t>
              </a:r>
              <a:r>
                <a:rPr lang="en-US" sz="1600" dirty="0">
                  <a:effectLst/>
                  <a:ea typeface="Times New Roman" panose="02020603050405020304" pitchFamily="18" charset="0"/>
                </a:rPr>
                <a:t>redirects</a:t>
              </a:r>
              <a:r>
                <a:rPr lang="en-US" sz="1600" spc="15" dirty="0">
                  <a:effectLst/>
                  <a:ea typeface="Times New Roman" panose="02020603050405020304" pitchFamily="18" charset="0"/>
                </a:rPr>
                <a:t> </a:t>
              </a:r>
              <a:r>
                <a:rPr lang="en-US" sz="1600" dirty="0">
                  <a:effectLst/>
                  <a:ea typeface="Times New Roman" panose="02020603050405020304" pitchFamily="18" charset="0"/>
                </a:rPr>
                <a:t>UA</a:t>
              </a:r>
              <a:r>
                <a:rPr lang="en-US" sz="1600" spc="15" dirty="0">
                  <a:effectLst/>
                  <a:ea typeface="Times New Roman" panose="02020603050405020304" pitchFamily="18" charset="0"/>
                </a:rPr>
                <a:t> </a:t>
              </a:r>
              <a:r>
                <a:rPr lang="en-US" sz="1600" dirty="0">
                  <a:effectLst/>
                  <a:ea typeface="Times New Roman" panose="02020603050405020304" pitchFamily="18" charset="0"/>
                </a:rPr>
                <a:t>back</a:t>
              </a:r>
              <a:r>
                <a:rPr lang="en-US" sz="1600" spc="10" dirty="0">
                  <a:effectLst/>
                  <a:ea typeface="Times New Roman" panose="02020603050405020304" pitchFamily="18" charset="0"/>
                </a:rPr>
                <a:t> </a:t>
              </a:r>
              <a:r>
                <a:rPr lang="en-US" sz="1600" dirty="0">
                  <a:effectLst/>
                  <a:ea typeface="Times New Roman" panose="02020603050405020304" pitchFamily="18" charset="0"/>
                </a:rPr>
                <a:t>to</a:t>
              </a:r>
              <a:r>
                <a:rPr lang="en-US" sz="1600" spc="15" dirty="0">
                  <a:effectLst/>
                  <a:ea typeface="Times New Roman" panose="02020603050405020304" pitchFamily="18" charset="0"/>
                </a:rPr>
                <a:t> </a:t>
              </a:r>
              <a:r>
                <a:rPr lang="en-US" sz="1600" dirty="0">
                  <a:effectLst/>
                  <a:ea typeface="Times New Roman" panose="02020603050405020304" pitchFamily="18" charset="0"/>
                </a:rPr>
                <a:t>client,</a:t>
              </a:r>
              <a:r>
                <a:rPr lang="en-US" sz="1600" spc="-70" dirty="0">
                  <a:effectLst/>
                  <a:ea typeface="Times New Roman" panose="02020603050405020304" pitchFamily="18" charset="0"/>
                </a:rPr>
                <a:t> </a:t>
              </a:r>
              <a:r>
                <a:rPr lang="en-US" sz="1600" dirty="0">
                  <a:effectLst/>
                  <a:ea typeface="Times New Roman" panose="02020603050405020304" pitchFamily="18" charset="0"/>
                </a:rPr>
                <a:t>and</a:t>
              </a:r>
              <a:r>
                <a:rPr lang="en-US" sz="1600" spc="15" dirty="0">
                  <a:effectLst/>
                  <a:ea typeface="Times New Roman" panose="02020603050405020304" pitchFamily="18" charset="0"/>
                </a:rPr>
                <a:t> </a:t>
              </a:r>
              <a:r>
                <a:rPr lang="en-US" sz="1600" dirty="0">
                  <a:effectLst/>
                  <a:ea typeface="Times New Roman" panose="02020603050405020304" pitchFamily="18" charset="0"/>
                </a:rPr>
                <a:t>includes</a:t>
              </a:r>
              <a:r>
                <a:rPr lang="en-US" sz="1600" spc="-20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30" dirty="0">
                  <a:effectLst/>
                  <a:ea typeface="Times New Roman" panose="02020603050405020304" pitchFamily="18" charset="0"/>
                </a:rPr>
                <a:t> </a:t>
              </a:r>
              <a:r>
                <a:rPr lang="en-US" sz="1600" dirty="0">
                  <a:effectLst/>
                  <a:ea typeface="Times New Roman" panose="02020603050405020304" pitchFamily="18" charset="0"/>
                </a:rPr>
                <a:t>code</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Client</a:t>
              </a:r>
              <a:r>
                <a:rPr lang="en-US" sz="1600" spc="15" dirty="0">
                  <a:effectLst/>
                  <a:ea typeface="Times New Roman" panose="02020603050405020304" pitchFamily="18" charset="0"/>
                </a:rPr>
                <a:t> </a:t>
              </a:r>
              <a:r>
                <a:rPr lang="en-US" sz="1600" dirty="0">
                  <a:effectLst/>
                  <a:ea typeface="Times New Roman" panose="02020603050405020304" pitchFamily="18" charset="0"/>
                </a:rPr>
                <a:t>uses</a:t>
              </a:r>
              <a:r>
                <a:rPr lang="en-US" sz="1600" spc="1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20" dirty="0">
                  <a:effectLst/>
                  <a:ea typeface="Times New Roman" panose="02020603050405020304" pitchFamily="18" charset="0"/>
                </a:rPr>
                <a:t> </a:t>
              </a:r>
              <a:r>
                <a:rPr lang="en-US" sz="1600" dirty="0">
                  <a:effectLst/>
                  <a:ea typeface="Times New Roman" panose="02020603050405020304" pitchFamily="18" charset="0"/>
                </a:rPr>
                <a:t>code</a:t>
              </a:r>
              <a:r>
                <a:rPr lang="en-US" sz="1600" spc="15" dirty="0">
                  <a:effectLst/>
                  <a:ea typeface="Times New Roman" panose="02020603050405020304" pitchFamily="18" charset="0"/>
                </a:rPr>
                <a:t> </a:t>
              </a:r>
              <a:r>
                <a:rPr lang="en-US" sz="1600" dirty="0">
                  <a:effectLst/>
                  <a:ea typeface="Times New Roman" panose="02020603050405020304" pitchFamily="18" charset="0"/>
                </a:rPr>
                <a:t>to</a:t>
              </a:r>
              <a:r>
                <a:rPr lang="en-US" sz="1600" spc="20" dirty="0">
                  <a:effectLst/>
                  <a:ea typeface="Times New Roman" panose="02020603050405020304" pitchFamily="18" charset="0"/>
                </a:rPr>
                <a:t> </a:t>
              </a:r>
              <a:r>
                <a:rPr lang="en-US" sz="1600" dirty="0">
                  <a:effectLst/>
                  <a:ea typeface="Times New Roman" panose="02020603050405020304" pitchFamily="18" charset="0"/>
                </a:rPr>
                <a:t>request</a:t>
              </a:r>
              <a:r>
                <a:rPr lang="en-US" sz="1600" spc="1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20" dirty="0">
                  <a:effectLst/>
                  <a:ea typeface="Times New Roman" panose="02020603050405020304" pitchFamily="18" charset="0"/>
                </a:rPr>
                <a:t> </a:t>
              </a:r>
              <a:r>
                <a:rPr lang="en-US" sz="1600" dirty="0">
                  <a:effectLst/>
                  <a:ea typeface="Times New Roman" panose="02020603050405020304" pitchFamily="18" charset="0"/>
                </a:rPr>
                <a:t>token</a:t>
              </a:r>
              <a:r>
                <a:rPr lang="en-US" sz="1600" spc="-205" dirty="0">
                  <a:effectLst/>
                  <a:ea typeface="Times New Roman" panose="02020603050405020304" pitchFamily="18" charset="0"/>
                </a:rPr>
                <a:t> </a:t>
              </a:r>
              <a:r>
                <a:rPr lang="en-US" sz="1600" dirty="0">
                  <a:effectLst/>
                  <a:ea typeface="Times New Roman" panose="02020603050405020304" pitchFamily="18" charset="0"/>
                </a:rPr>
                <a:t>from</a:t>
              </a:r>
              <a:r>
                <a:rPr lang="en-US" sz="1600" spc="-3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35" dirty="0">
                  <a:effectLst/>
                  <a:ea typeface="Times New Roman" panose="02020603050405020304" pitchFamily="18" charset="0"/>
                </a:rPr>
                <a:t> </a:t>
              </a:r>
              <a:r>
                <a:rPr lang="en-US" sz="1600" dirty="0">
                  <a:effectLst/>
                  <a:ea typeface="Times New Roman" panose="02020603050405020304" pitchFamily="18" charset="0"/>
                </a:rPr>
                <a:t>server</a:t>
              </a:r>
              <a:endParaRPr lang="en-US" sz="1600" dirty="0">
                <a:ea typeface="Times New Roman" panose="02020603050405020304" pitchFamily="18" charset="0"/>
              </a:endParaRPr>
            </a:p>
            <a:p>
              <a:pPr marL="342900" marR="0" lvl="0" indent="-342900">
                <a:spcBef>
                  <a:spcPts val="0"/>
                </a:spcBef>
                <a:spcAft>
                  <a:spcPts val="0"/>
                </a:spcAft>
                <a:buFont typeface="+mj-lt"/>
                <a:buAutoNum type="arabicPeriod"/>
                <a:tabLst>
                  <a:tab pos="91440" algn="l"/>
                </a:tabLst>
              </a:pPr>
              <a:r>
                <a:rPr lang="en-US" sz="1600" dirty="0">
                  <a:effectLst/>
                  <a:ea typeface="Times New Roman" panose="02020603050405020304" pitchFamily="18" charset="0"/>
                </a:rPr>
                <a:t>Authorization</a:t>
              </a:r>
              <a:r>
                <a:rPr lang="en-US" sz="1600" spc="5" dirty="0">
                  <a:effectLst/>
                  <a:ea typeface="Times New Roman" panose="02020603050405020304" pitchFamily="18" charset="0"/>
                </a:rPr>
                <a:t> </a:t>
              </a:r>
              <a:r>
                <a:rPr lang="en-US" sz="1600" dirty="0">
                  <a:effectLst/>
                  <a:ea typeface="Times New Roman" panose="02020603050405020304" pitchFamily="18" charset="0"/>
                </a:rPr>
                <a:t>server</a:t>
              </a:r>
              <a:r>
                <a:rPr lang="en-US" sz="1600" spc="5" dirty="0">
                  <a:effectLst/>
                  <a:ea typeface="Times New Roman" panose="02020603050405020304" pitchFamily="18" charset="0"/>
                </a:rPr>
                <a:t> </a:t>
              </a:r>
              <a:r>
                <a:rPr lang="en-US" sz="1600" dirty="0">
                  <a:effectLst/>
                  <a:ea typeface="Times New Roman" panose="02020603050405020304" pitchFamily="18" charset="0"/>
                </a:rPr>
                <a:t>authenticates</a:t>
              </a:r>
              <a:r>
                <a:rPr lang="en-US" sz="1600" spc="5" dirty="0">
                  <a:effectLst/>
                  <a:ea typeface="Times New Roman" panose="02020603050405020304" pitchFamily="18" charset="0"/>
                </a:rPr>
                <a:t> </a:t>
              </a:r>
              <a:r>
                <a:rPr lang="en-US" sz="1600" dirty="0">
                  <a:effectLst/>
                  <a:ea typeface="Times New Roman" panose="02020603050405020304" pitchFamily="18" charset="0"/>
                </a:rPr>
                <a:t>client, validates</a:t>
              </a:r>
              <a:r>
                <a:rPr lang="en-US" sz="1600" spc="5" dirty="0">
                  <a:effectLst/>
                  <a:ea typeface="Times New Roman" panose="02020603050405020304" pitchFamily="18" charset="0"/>
                </a:rPr>
                <a:t> </a:t>
              </a:r>
              <a:r>
                <a:rPr lang="en-US" sz="1600" spc="-5" dirty="0">
                  <a:effectLst/>
                  <a:ea typeface="Times New Roman" panose="02020603050405020304" pitchFamily="18" charset="0"/>
                </a:rPr>
                <a:t>authorization</a:t>
              </a:r>
              <a:r>
                <a:rPr lang="en-US" sz="1600" dirty="0">
                  <a:effectLst/>
                  <a:ea typeface="Times New Roman" panose="02020603050405020304" pitchFamily="18" charset="0"/>
                </a:rPr>
                <a:t> code,</a:t>
              </a:r>
              <a:r>
                <a:rPr lang="en-US" sz="1600" spc="-75" dirty="0">
                  <a:effectLst/>
                  <a:ea typeface="Times New Roman" panose="02020603050405020304" pitchFamily="18" charset="0"/>
                </a:rPr>
                <a:t> </a:t>
              </a:r>
              <a:r>
                <a:rPr lang="en-US" sz="1600" dirty="0">
                  <a:effectLst/>
                  <a:ea typeface="Times New Roman" panose="02020603050405020304" pitchFamily="18" charset="0"/>
                </a:rPr>
                <a:t>and</a:t>
              </a:r>
              <a:r>
                <a:rPr lang="en-US" sz="1600" spc="5" dirty="0">
                  <a:effectLst/>
                  <a:ea typeface="Times New Roman" panose="02020603050405020304" pitchFamily="18" charset="0"/>
                </a:rPr>
                <a:t> </a:t>
              </a:r>
              <a:r>
                <a:rPr lang="en-US" sz="1600" dirty="0">
                  <a:effectLst/>
                  <a:ea typeface="Times New Roman" panose="02020603050405020304" pitchFamily="18" charset="0"/>
                </a:rPr>
                <a:t>returns</a:t>
              </a:r>
              <a:r>
                <a:rPr lang="en-US" sz="1600" spc="5" dirty="0">
                  <a:effectLst/>
                  <a:ea typeface="Times New Roman" panose="02020603050405020304" pitchFamily="18" charset="0"/>
                </a:rPr>
                <a:t> </a:t>
              </a:r>
              <a:r>
                <a:rPr lang="en-US" sz="1600" dirty="0">
                  <a:effectLst/>
                  <a:ea typeface="Times New Roman" panose="02020603050405020304" pitchFamily="18" charset="0"/>
                </a:rPr>
                <a:t>authorization</a:t>
              </a:r>
              <a:r>
                <a:rPr lang="en-US" sz="1600" spc="5" dirty="0">
                  <a:effectLst/>
                  <a:ea typeface="Times New Roman" panose="02020603050405020304" pitchFamily="18" charset="0"/>
                </a:rPr>
                <a:t> </a:t>
              </a:r>
              <a:r>
                <a:rPr lang="en-US" sz="1600" dirty="0">
                  <a:effectLst/>
                  <a:ea typeface="Times New Roman" panose="02020603050405020304" pitchFamily="18" charset="0"/>
                </a:rPr>
                <a:t>token</a:t>
              </a:r>
            </a:p>
          </p:txBody>
        </p:sp>
        <p:sp>
          <p:nvSpPr>
            <p:cNvPr id="128" name="Text Box 35">
              <a:extLst>
                <a:ext uri="{FF2B5EF4-FFF2-40B4-BE49-F238E27FC236}">
                  <a16:creationId xmlns:a16="http://schemas.microsoft.com/office/drawing/2014/main" id="{FDE72492-3AE5-EECF-4D88-C5A0DDD49935}"/>
                </a:ext>
              </a:extLst>
            </p:cNvPr>
            <p:cNvSpPr txBox="1">
              <a:spLocks noChangeArrowheads="1"/>
            </p:cNvSpPr>
            <p:nvPr/>
          </p:nvSpPr>
          <p:spPr bwMode="auto">
            <a:xfrm>
              <a:off x="623" y="1898"/>
              <a:ext cx="91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9055" marR="2540" indent="-59690">
                <a:lnSpc>
                  <a:spcPct val="102000"/>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Resource owner</a:t>
              </a:r>
              <a:endParaRPr lang="en-US" sz="1100" dirty="0">
                <a:effectLst/>
                <a:latin typeface="Times New Roman" panose="02020603050405020304" pitchFamily="18" charset="0"/>
                <a:ea typeface="Times New Roman" panose="02020603050405020304" pitchFamily="18" charset="0"/>
              </a:endParaRPr>
            </a:p>
          </p:txBody>
        </p:sp>
        <p:sp>
          <p:nvSpPr>
            <p:cNvPr id="129" name="Text Box 36">
              <a:extLst>
                <a:ext uri="{FF2B5EF4-FFF2-40B4-BE49-F238E27FC236}">
                  <a16:creationId xmlns:a16="http://schemas.microsoft.com/office/drawing/2014/main" id="{5F361D3B-31F6-5696-E8BA-6C0EE8986AF2}"/>
                </a:ext>
              </a:extLst>
            </p:cNvPr>
            <p:cNvSpPr txBox="1">
              <a:spLocks noChangeArrowheads="1"/>
            </p:cNvSpPr>
            <p:nvPr/>
          </p:nvSpPr>
          <p:spPr bwMode="auto">
            <a:xfrm>
              <a:off x="439" y="2771"/>
              <a:ext cx="1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endParaRPr>
            </a:p>
          </p:txBody>
        </p:sp>
        <p:sp>
          <p:nvSpPr>
            <p:cNvPr id="130" name="Text Box 37">
              <a:extLst>
                <a:ext uri="{FF2B5EF4-FFF2-40B4-BE49-F238E27FC236}">
                  <a16:creationId xmlns:a16="http://schemas.microsoft.com/office/drawing/2014/main" id="{BED07038-958C-F036-5599-182A495F74FD}"/>
                </a:ext>
              </a:extLst>
            </p:cNvPr>
            <p:cNvSpPr txBox="1">
              <a:spLocks noChangeArrowheads="1"/>
            </p:cNvSpPr>
            <p:nvPr/>
          </p:nvSpPr>
          <p:spPr bwMode="auto">
            <a:xfrm>
              <a:off x="1283" y="2785"/>
              <a:ext cx="18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3</a:t>
              </a:r>
              <a:endParaRPr lang="en-US" sz="1100" dirty="0">
                <a:effectLst/>
                <a:latin typeface="Times New Roman" panose="02020603050405020304" pitchFamily="18" charset="0"/>
                <a:ea typeface="Times New Roman" panose="02020603050405020304" pitchFamily="18" charset="0"/>
              </a:endParaRPr>
            </a:p>
          </p:txBody>
        </p:sp>
        <p:sp>
          <p:nvSpPr>
            <p:cNvPr id="132" name="Text Box 39">
              <a:extLst>
                <a:ext uri="{FF2B5EF4-FFF2-40B4-BE49-F238E27FC236}">
                  <a16:creationId xmlns:a16="http://schemas.microsoft.com/office/drawing/2014/main" id="{851126CD-CF6D-F7FC-1FF5-95ACD379454F}"/>
                </a:ext>
              </a:extLst>
            </p:cNvPr>
            <p:cNvSpPr txBox="1">
              <a:spLocks noChangeArrowheads="1"/>
            </p:cNvSpPr>
            <p:nvPr/>
          </p:nvSpPr>
          <p:spPr bwMode="auto">
            <a:xfrm>
              <a:off x="464" y="3605"/>
              <a:ext cx="125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11430" algn="ctr">
                <a:lnSpc>
                  <a:spcPct val="102000"/>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Resource owner’s user agent</a:t>
              </a:r>
              <a:endParaRPr lang="en-US" sz="1100" dirty="0">
                <a:effectLst/>
                <a:latin typeface="Times New Roman" panose="02020603050405020304" pitchFamily="18" charset="0"/>
                <a:ea typeface="Times New Roman" panose="02020603050405020304" pitchFamily="18" charset="0"/>
              </a:endParaRPr>
            </a:p>
          </p:txBody>
        </p:sp>
        <p:sp>
          <p:nvSpPr>
            <p:cNvPr id="133" name="Text Box 40">
              <a:extLst>
                <a:ext uri="{FF2B5EF4-FFF2-40B4-BE49-F238E27FC236}">
                  <a16:creationId xmlns:a16="http://schemas.microsoft.com/office/drawing/2014/main" id="{6605C33D-4AD6-6B5B-88E8-E6D551660EF9}"/>
                </a:ext>
              </a:extLst>
            </p:cNvPr>
            <p:cNvSpPr txBox="1">
              <a:spLocks noChangeArrowheads="1"/>
            </p:cNvSpPr>
            <p:nvPr/>
          </p:nvSpPr>
          <p:spPr bwMode="auto">
            <a:xfrm>
              <a:off x="1749" y="3475"/>
              <a:ext cx="2691"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49530" marR="0">
                <a:lnSpc>
                  <a:spcPts val="905"/>
                </a:lnSpc>
                <a:spcBef>
                  <a:spcPts val="0"/>
                </a:spcBef>
                <a:spcAft>
                  <a:spcPts val="0"/>
                </a:spcAft>
                <a:tabLst>
                  <a:tab pos="353695" algn="l"/>
                  <a:tab pos="1548765" algn="l"/>
                </a:tabLst>
              </a:pPr>
              <a:r>
                <a:rPr lang="en-US" sz="800" u="sng" dirty="0">
                  <a:solidFill>
                    <a:srgbClr val="231F20"/>
                  </a:solidFill>
                  <a:effectLst/>
                  <a:uFill>
                    <a:solidFill>
                      <a:srgbClr val="006A44"/>
                    </a:solidFill>
                  </a:uFill>
                  <a:latin typeface="Trebuchet MS" panose="020B0603020202020204" pitchFamily="34" charset="0"/>
                  <a:ea typeface="Times New Roman" panose="02020603050405020304" pitchFamily="18" charset="0"/>
                </a:rPr>
                <a:t> 	</a:t>
              </a:r>
              <a:r>
                <a:rPr lang="en-US" sz="800" u="sng" dirty="0">
                  <a:solidFill>
                    <a:srgbClr val="231F20"/>
                  </a:solidFill>
                  <a:uFill>
                    <a:solidFill>
                      <a:srgbClr val="006A44"/>
                    </a:solidFill>
                  </a:uFill>
                  <a:latin typeface="Trebuchet MS" panose="020B0603020202020204" pitchFamily="34" charset="0"/>
                  <a:ea typeface="Times New Roman" panose="02020603050405020304" pitchFamily="18" charset="0"/>
                </a:rPr>
                <a:t> 3		</a:t>
              </a:r>
              <a:r>
                <a:rPr lang="en-US" sz="800" u="sng" dirty="0">
                  <a:solidFill>
                    <a:srgbClr val="231F20"/>
                  </a:solidFill>
                  <a:effectLst/>
                  <a:uFill>
                    <a:solidFill>
                      <a:srgbClr val="006A44"/>
                    </a:solidFill>
                  </a:uFill>
                  <a:latin typeface="Trebuchet MS" panose="020B0603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marR="0">
                <a:spcBef>
                  <a:spcPts val="540"/>
                </a:spcBef>
                <a:spcAft>
                  <a:spcPts val="0"/>
                </a:spcAft>
                <a:tabLst>
                  <a:tab pos="389890" algn="l"/>
                  <a:tab pos="1538605" algn="l"/>
                </a:tabLst>
              </a:pPr>
              <a:r>
                <a:rPr lang="en-US" sz="800" u="sng" dirty="0">
                  <a:solidFill>
                    <a:srgbClr val="231F20"/>
                  </a:solidFill>
                  <a:effectLst/>
                  <a:uFill>
                    <a:solidFill>
                      <a:srgbClr val="A3A6AF"/>
                    </a:solidFill>
                  </a:uFill>
                  <a:latin typeface="Trebuchet MS" panose="020B0603020202020204" pitchFamily="34" charset="0"/>
                  <a:ea typeface="Times New Roman" panose="02020603050405020304" pitchFamily="18" charset="0"/>
                </a:rPr>
                <a:t> 	2			</a:t>
              </a:r>
              <a:endParaRPr lang="en-US" sz="1100" dirty="0">
                <a:effectLst/>
                <a:latin typeface="Times New Roman" panose="02020603050405020304" pitchFamily="18" charset="0"/>
                <a:ea typeface="Times New Roman" panose="02020603050405020304" pitchFamily="18" charset="0"/>
              </a:endParaRPr>
            </a:p>
            <a:p>
              <a:pPr marL="53340" marR="0">
                <a:spcBef>
                  <a:spcPts val="540"/>
                </a:spcBef>
                <a:spcAft>
                  <a:spcPts val="0"/>
                </a:spcAft>
                <a:tabLst>
                  <a:tab pos="389890" algn="l"/>
                  <a:tab pos="1598930" algn="l"/>
                </a:tabLst>
              </a:pPr>
              <a:r>
                <a:rPr lang="en-US" sz="800" u="sng" dirty="0">
                  <a:solidFill>
                    <a:srgbClr val="231F20"/>
                  </a:solidFill>
                  <a:effectLst/>
                  <a:uFill>
                    <a:solidFill>
                      <a:srgbClr val="82C2A7"/>
                    </a:solidFill>
                  </a:uFill>
                  <a:latin typeface="Trebuchet MS" panose="020B0603020202020204" pitchFamily="34" charset="0"/>
                  <a:ea typeface="Times New Roman" panose="02020603050405020304" pitchFamily="18" charset="0"/>
                </a:rPr>
                <a:t> 	</a:t>
              </a:r>
              <a:r>
                <a:rPr lang="en-US" sz="800" u="sng" dirty="0">
                  <a:solidFill>
                    <a:srgbClr val="231F20"/>
                  </a:solidFill>
                  <a:uFill>
                    <a:solidFill>
                      <a:srgbClr val="82C2A7"/>
                    </a:solidFill>
                  </a:uFill>
                  <a:latin typeface="Trebuchet MS" panose="020B0603020202020204" pitchFamily="34" charset="0"/>
                  <a:ea typeface="Times New Roman" panose="02020603050405020304" pitchFamily="18" charset="0"/>
                </a:rPr>
                <a:t>4		</a:t>
              </a:r>
              <a:r>
                <a:rPr lang="en-US" sz="800" u="sng" dirty="0">
                  <a:solidFill>
                    <a:srgbClr val="231F20"/>
                  </a:solidFill>
                  <a:effectLst/>
                  <a:uFill>
                    <a:solidFill>
                      <a:srgbClr val="82C2A7"/>
                    </a:solidFill>
                  </a:uFill>
                  <a:latin typeface="Trebuchet MS" panose="020B0603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p:txBody>
        </p:sp>
        <p:sp>
          <p:nvSpPr>
            <p:cNvPr id="134" name="Text Box 41">
              <a:extLst>
                <a:ext uri="{FF2B5EF4-FFF2-40B4-BE49-F238E27FC236}">
                  <a16:creationId xmlns:a16="http://schemas.microsoft.com/office/drawing/2014/main" id="{7E66F8AB-DAA5-91A1-CF3E-2B24AFAE6B3C}"/>
                </a:ext>
              </a:extLst>
            </p:cNvPr>
            <p:cNvSpPr txBox="1">
              <a:spLocks noChangeArrowheads="1"/>
            </p:cNvSpPr>
            <p:nvPr/>
          </p:nvSpPr>
          <p:spPr bwMode="auto">
            <a:xfrm>
              <a:off x="4625" y="3729"/>
              <a:ext cx="12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53670" marR="0" indent="-154305">
                <a:lnSpc>
                  <a:spcPct val="102000"/>
                </a:lnSpc>
                <a:spcBef>
                  <a:spcPts val="0"/>
                </a:spcBef>
                <a:spcAft>
                  <a:spcPts val="0"/>
                </a:spcAft>
              </a:pPr>
              <a:r>
                <a:rPr lang="en-US" sz="800" dirty="0">
                  <a:solidFill>
                    <a:srgbClr val="231F20"/>
                  </a:solidFill>
                  <a:effectLst/>
                  <a:latin typeface="Trebuchet MS" panose="020B0603020202020204" pitchFamily="34" charset="0"/>
                  <a:ea typeface="Times New Roman" panose="02020603050405020304" pitchFamily="18" charset="0"/>
                </a:rPr>
                <a:t>Authorization server</a:t>
              </a:r>
              <a:endParaRPr lang="en-US" sz="1100" dirty="0">
                <a:effectLst/>
                <a:latin typeface="Times New Roman" panose="02020603050405020304" pitchFamily="18" charset="0"/>
                <a:ea typeface="Times New Roman" panose="02020603050405020304" pitchFamily="18" charset="0"/>
              </a:endParaRPr>
            </a:p>
          </p:txBody>
        </p:sp>
        <p:sp>
          <p:nvSpPr>
            <p:cNvPr id="135" name="Text Box 42">
              <a:extLst>
                <a:ext uri="{FF2B5EF4-FFF2-40B4-BE49-F238E27FC236}">
                  <a16:creationId xmlns:a16="http://schemas.microsoft.com/office/drawing/2014/main" id="{42637FF4-BE59-CD9E-C761-0E0A9027ECFB}"/>
                </a:ext>
              </a:extLst>
            </p:cNvPr>
            <p:cNvSpPr txBox="1">
              <a:spLocks noChangeArrowheads="1"/>
            </p:cNvSpPr>
            <p:nvPr/>
          </p:nvSpPr>
          <p:spPr bwMode="auto">
            <a:xfrm>
              <a:off x="510" y="4621"/>
              <a:ext cx="8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tabLst>
                  <a:tab pos="245745" algn="l"/>
                  <a:tab pos="499110" algn="l"/>
                </a:tabLst>
              </a:pPr>
              <a:r>
                <a:rPr lang="en-US" sz="800" dirty="0">
                  <a:solidFill>
                    <a:srgbClr val="231F20"/>
                  </a:solidFill>
                  <a:effectLst/>
                  <a:latin typeface="Trebuchet MS" panose="020B0603020202020204" pitchFamily="34" charset="0"/>
                  <a:ea typeface="Times New Roman" panose="02020603050405020304" pitchFamily="18" charset="0"/>
                </a:rPr>
                <a:t>1	  2	     4</a:t>
              </a:r>
              <a:endParaRPr lang="en-US" sz="1100" dirty="0">
                <a:effectLst/>
                <a:latin typeface="Times New Roman" panose="02020603050405020304" pitchFamily="18" charset="0"/>
                <a:ea typeface="Times New Roman" panose="02020603050405020304" pitchFamily="18" charset="0"/>
              </a:endParaRPr>
            </a:p>
          </p:txBody>
        </p:sp>
        <p:sp>
          <p:nvSpPr>
            <p:cNvPr id="136" name="Text Box 43">
              <a:extLst>
                <a:ext uri="{FF2B5EF4-FFF2-40B4-BE49-F238E27FC236}">
                  <a16:creationId xmlns:a16="http://schemas.microsoft.com/office/drawing/2014/main" id="{AE628BE9-926D-B2DB-8D72-6E5EAD914248}"/>
                </a:ext>
              </a:extLst>
            </p:cNvPr>
            <p:cNvSpPr txBox="1">
              <a:spLocks noChangeArrowheads="1"/>
            </p:cNvSpPr>
            <p:nvPr/>
          </p:nvSpPr>
          <p:spPr bwMode="auto">
            <a:xfrm>
              <a:off x="3204" y="5184"/>
              <a:ext cx="1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latin typeface="Trebuchet MS" panose="020B0603020202020204" pitchFamily="34" charset="0"/>
                  <a:ea typeface="Times New Roman" panose="02020603050405020304" pitchFamily="18" charset="0"/>
                </a:rPr>
                <a:t>5</a:t>
              </a:r>
              <a:endParaRPr lang="en-US" sz="1100" dirty="0">
                <a:effectLst/>
                <a:latin typeface="Times New Roman" panose="02020603050405020304" pitchFamily="18" charset="0"/>
                <a:ea typeface="Times New Roman" panose="02020603050405020304" pitchFamily="18" charset="0"/>
              </a:endParaRPr>
            </a:p>
          </p:txBody>
        </p:sp>
        <p:sp>
          <p:nvSpPr>
            <p:cNvPr id="137" name="Text Box 44">
              <a:extLst>
                <a:ext uri="{FF2B5EF4-FFF2-40B4-BE49-F238E27FC236}">
                  <a16:creationId xmlns:a16="http://schemas.microsoft.com/office/drawing/2014/main" id="{AD5B567D-774B-08BE-CF5C-4EC77BD98F9A}"/>
                </a:ext>
              </a:extLst>
            </p:cNvPr>
            <p:cNvSpPr txBox="1">
              <a:spLocks noChangeArrowheads="1"/>
            </p:cNvSpPr>
            <p:nvPr/>
          </p:nvSpPr>
          <p:spPr bwMode="auto">
            <a:xfrm>
              <a:off x="890" y="5518"/>
              <a:ext cx="41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FFFFFF"/>
                  </a:solidFill>
                  <a:effectLst/>
                  <a:latin typeface="Trebuchet MS" panose="020B0603020202020204" pitchFamily="34" charset="0"/>
                  <a:ea typeface="Times New Roman" panose="02020603050405020304" pitchFamily="18" charset="0"/>
                </a:rPr>
                <a:t>Client</a:t>
              </a:r>
              <a:endParaRPr lang="en-US" sz="1100" dirty="0">
                <a:effectLst/>
                <a:latin typeface="Times New Roman" panose="02020603050405020304" pitchFamily="18" charset="0"/>
                <a:ea typeface="Times New Roman" panose="02020603050405020304" pitchFamily="18" charset="0"/>
              </a:endParaRPr>
            </a:p>
          </p:txBody>
        </p:sp>
        <p:sp>
          <p:nvSpPr>
            <p:cNvPr id="138" name="Text Box 45">
              <a:extLst>
                <a:ext uri="{FF2B5EF4-FFF2-40B4-BE49-F238E27FC236}">
                  <a16:creationId xmlns:a16="http://schemas.microsoft.com/office/drawing/2014/main" id="{1FF7A2C2-50C6-7CCF-1444-5AA40322776A}"/>
                </a:ext>
              </a:extLst>
            </p:cNvPr>
            <p:cNvSpPr txBox="1">
              <a:spLocks noChangeArrowheads="1"/>
            </p:cNvSpPr>
            <p:nvPr/>
          </p:nvSpPr>
          <p:spPr bwMode="auto">
            <a:xfrm>
              <a:off x="3204" y="5542"/>
              <a:ext cx="1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05"/>
                </a:lnSpc>
                <a:spcBef>
                  <a:spcPts val="0"/>
                </a:spcBef>
                <a:spcAft>
                  <a:spcPts val="0"/>
                </a:spcAft>
              </a:pPr>
              <a:r>
                <a:rPr lang="en-US" sz="800" dirty="0">
                  <a:solidFill>
                    <a:srgbClr val="231F20"/>
                  </a:solidFill>
                  <a:latin typeface="Trebuchet MS" panose="020B0603020202020204" pitchFamily="34" charset="0"/>
                  <a:ea typeface="Times New Roman" panose="02020603050405020304" pitchFamily="18" charset="0"/>
                </a:rPr>
                <a:t>6</a:t>
              </a:r>
              <a:endParaRPr lang="en-US" sz="1100" dirty="0">
                <a:effectLst/>
                <a:latin typeface="Times New Roman" panose="02020603050405020304" pitchFamily="18" charset="0"/>
                <a:ea typeface="Times New Roman" panose="02020603050405020304" pitchFamily="18" charset="0"/>
              </a:endParaRPr>
            </a:p>
          </p:txBody>
        </p:sp>
      </p:grpSp>
      <p:sp>
        <p:nvSpPr>
          <p:cNvPr id="2" name="TextBox 1">
            <a:extLst>
              <a:ext uri="{FF2B5EF4-FFF2-40B4-BE49-F238E27FC236}">
                <a16:creationId xmlns:a16="http://schemas.microsoft.com/office/drawing/2014/main" id="{02F4C674-ED0C-F88C-7AB4-35AF4636AC1B}"/>
              </a:ext>
            </a:extLst>
          </p:cNvPr>
          <p:cNvSpPr txBox="1"/>
          <p:nvPr/>
        </p:nvSpPr>
        <p:spPr>
          <a:xfrm>
            <a:off x="4293583" y="317334"/>
            <a:ext cx="3604833" cy="830997"/>
          </a:xfrm>
          <a:prstGeom prst="rect">
            <a:avLst/>
          </a:prstGeom>
          <a:noFill/>
        </p:spPr>
        <p:txBody>
          <a:bodyPr wrap="none" rtlCol="0">
            <a:spAutoFit/>
          </a:bodyPr>
          <a:lstStyle/>
          <a:p>
            <a:r>
              <a:rPr lang="en-US" sz="4800" dirty="0"/>
              <a:t>Flow Diagram</a:t>
            </a:r>
          </a:p>
        </p:txBody>
      </p:sp>
    </p:spTree>
    <p:extLst>
      <p:ext uri="{BB962C8B-B14F-4D97-AF65-F5344CB8AC3E}">
        <p14:creationId xmlns:p14="http://schemas.microsoft.com/office/powerpoint/2010/main" val="369310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3" name="Rectangle 1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9C71CD-F576-A503-9ADB-415DE70EC4EA}"/>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a:spcBef>
                <a:spcPct val="0"/>
              </a:spcBef>
              <a:spcAft>
                <a:spcPts val="600"/>
              </a:spcAft>
            </a:pPr>
            <a:r>
              <a:rPr lang="en-US" sz="3600" cap="all">
                <a:ln w="3175" cmpd="sng">
                  <a:noFill/>
                </a:ln>
                <a:latin typeface="+mj-lt"/>
                <a:ea typeface="+mj-ea"/>
                <a:cs typeface="+mj-cs"/>
              </a:rPr>
              <a:t>Advantages</a:t>
            </a:r>
          </a:p>
        </p:txBody>
      </p:sp>
      <p:cxnSp>
        <p:nvCxnSpPr>
          <p:cNvPr id="15" name="Straight Connector 1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AFB920-C417-AEF5-D913-673EF33046D8}"/>
              </a:ext>
            </a:extLst>
          </p:cNvPr>
          <p:cNvSpPr txBox="1"/>
          <p:nvPr/>
        </p:nvSpPr>
        <p:spPr>
          <a:xfrm>
            <a:off x="4988658" y="1150076"/>
            <a:ext cx="6517543" cy="4557849"/>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Useful for large Organizations with many user-facing applications that needs one unified auth system</a:t>
            </a:r>
            <a:endParaRPr lang="en-US"/>
          </a:p>
          <a:p>
            <a:pPr marL="285750" indent="-285750">
              <a:spcAft>
                <a:spcPts val="1000"/>
              </a:spcAft>
              <a:buClr>
                <a:schemeClr val="tx1"/>
              </a:buClr>
              <a:buSzPct val="100000"/>
              <a:buFont typeface="Arial"/>
              <a:buChar char="•"/>
            </a:pPr>
            <a:r>
              <a:rPr lang="en-US" dirty="0"/>
              <a:t>Simplifies the client developer’s job</a:t>
            </a:r>
            <a:endParaRPr lang="en-US"/>
          </a:p>
          <a:p>
            <a:pPr marL="742950" lvl="1" indent="-285750">
              <a:spcAft>
                <a:spcPts val="1000"/>
              </a:spcAft>
              <a:buClr>
                <a:schemeClr val="tx1"/>
              </a:buClr>
              <a:buSzPct val="100000"/>
              <a:buFont typeface="Arial"/>
              <a:buChar char="•"/>
            </a:pPr>
            <a:r>
              <a:rPr lang="en-US" dirty="0"/>
              <a:t>One Token can be used for accessing all the different services</a:t>
            </a:r>
            <a:endParaRPr lang="en-US"/>
          </a:p>
          <a:p>
            <a:pPr marL="742950" lvl="1" indent="-285750">
              <a:spcAft>
                <a:spcPts val="1000"/>
              </a:spcAft>
              <a:buClr>
                <a:schemeClr val="tx1"/>
              </a:buClr>
              <a:buSzPct val="100000"/>
              <a:buFont typeface="Arial"/>
              <a:buChar char="•"/>
            </a:pPr>
            <a:r>
              <a:rPr lang="en-US" dirty="0"/>
              <a:t>One platform to register with all the services his client app needs to access</a:t>
            </a:r>
            <a:endParaRPr lang="en-US"/>
          </a:p>
          <a:p>
            <a:pPr marL="285750" indent="-285750">
              <a:spcAft>
                <a:spcPts val="1000"/>
              </a:spcAft>
              <a:buClr>
                <a:schemeClr val="tx1"/>
              </a:buClr>
              <a:buSzPct val="100000"/>
              <a:buFont typeface="Arial"/>
              <a:buChar char="•"/>
            </a:pPr>
            <a:r>
              <a:rPr lang="en-US" dirty="0"/>
              <a:t>Easy usage access control like Rate-limiting, Banning client, Monetization </a:t>
            </a:r>
            <a:r>
              <a:rPr lang="en-US"/>
              <a:t>etc</a:t>
            </a:r>
          </a:p>
          <a:p>
            <a:pPr marL="285750" indent="-285750">
              <a:spcAft>
                <a:spcPts val="1000"/>
              </a:spcAft>
              <a:buClr>
                <a:schemeClr val="tx1"/>
              </a:buClr>
              <a:buSzPct val="100000"/>
              <a:buFont typeface="Arial"/>
              <a:buChar char="•"/>
            </a:pPr>
            <a:r>
              <a:rPr lang="en-US" dirty="0"/>
              <a:t>Avoids reimplementation, hence a consistent Auth protocol across the services</a:t>
            </a:r>
            <a:endParaRPr lang="en-US"/>
          </a:p>
        </p:txBody>
      </p:sp>
    </p:spTree>
    <p:extLst>
      <p:ext uri="{BB962C8B-B14F-4D97-AF65-F5344CB8AC3E}">
        <p14:creationId xmlns:p14="http://schemas.microsoft.com/office/powerpoint/2010/main" val="182269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09244-59E6-48EF-F28E-E2CA09218871}"/>
              </a:ext>
            </a:extLst>
          </p:cNvPr>
          <p:cNvSpPr>
            <a:spLocks noGrp="1"/>
          </p:cNvSpPr>
          <p:nvPr>
            <p:ph type="title"/>
          </p:nvPr>
        </p:nvSpPr>
        <p:spPr>
          <a:xfrm>
            <a:off x="685799" y="1150076"/>
            <a:ext cx="3659389" cy="4557849"/>
          </a:xfrm>
        </p:spPr>
        <p:txBody>
          <a:bodyPr>
            <a:normAutofit/>
          </a:bodyPr>
          <a:lstStyle/>
          <a:p>
            <a:pPr algn="r"/>
            <a:r>
              <a:rPr lang="en-US" dirty="0"/>
              <a:t>Challenges to overcome</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E8DF56-7D50-46DC-A15C-D82EF917527A}"/>
              </a:ext>
            </a:extLst>
          </p:cNvPr>
          <p:cNvSpPr>
            <a:spLocks noGrp="1"/>
          </p:cNvSpPr>
          <p:nvPr>
            <p:ph idx="1"/>
          </p:nvPr>
        </p:nvSpPr>
        <p:spPr>
          <a:xfrm>
            <a:off x="4988658" y="1150076"/>
            <a:ext cx="6517543" cy="4557849"/>
          </a:xfrm>
        </p:spPr>
        <p:txBody>
          <a:bodyPr>
            <a:normAutofit/>
          </a:bodyPr>
          <a:lstStyle/>
          <a:p>
            <a:pPr>
              <a:lnSpc>
                <a:spcPct val="90000"/>
              </a:lnSpc>
            </a:pPr>
            <a:r>
              <a:rPr lang="en-US" sz="1700" dirty="0"/>
              <a:t>Load balancing of servers, Since this is a central server operated by an organization, all the requests and responses are generated and passes through this single server. </a:t>
            </a:r>
          </a:p>
          <a:p>
            <a:pPr>
              <a:lnSpc>
                <a:spcPct val="90000"/>
              </a:lnSpc>
            </a:pPr>
            <a:r>
              <a:rPr lang="en-US" sz="1700" dirty="0"/>
              <a:t>Securely Storing all the private Keys, in a central database</a:t>
            </a:r>
          </a:p>
          <a:p>
            <a:pPr>
              <a:lnSpc>
                <a:spcPct val="90000"/>
              </a:lnSpc>
            </a:pPr>
            <a:r>
              <a:rPr lang="en-US" sz="1700" dirty="0"/>
              <a:t>Maintaining Logs</a:t>
            </a:r>
          </a:p>
          <a:p>
            <a:pPr>
              <a:lnSpc>
                <a:spcPct val="90000"/>
              </a:lnSpc>
              <a:buFont typeface="Arial" panose="020B0604020202020204" pitchFamily="34" charset="0"/>
              <a:buChar char="•"/>
            </a:pPr>
            <a:r>
              <a:rPr lang="en-US" sz="1700" dirty="0"/>
              <a:t>Multiple Programming Languages SDK</a:t>
            </a:r>
          </a:p>
          <a:p>
            <a:pPr>
              <a:lnSpc>
                <a:spcPct val="90000"/>
              </a:lnSpc>
              <a:buFont typeface="Arial" panose="020B0604020202020204" pitchFamily="34" charset="0"/>
              <a:buChar char="•"/>
            </a:pPr>
            <a:r>
              <a:rPr lang="en-US" sz="1700" dirty="0"/>
              <a:t>Supporting already pre-existing protocols or auth providers</a:t>
            </a:r>
          </a:p>
          <a:p>
            <a:pPr>
              <a:lnSpc>
                <a:spcPct val="90000"/>
              </a:lnSpc>
              <a:buFont typeface="Arial" panose="020B0604020202020204" pitchFamily="34" charset="0"/>
              <a:buChar char="•"/>
            </a:pPr>
            <a:r>
              <a:rPr lang="en-US" sz="1700" dirty="0"/>
              <a:t>Going beyond Web</a:t>
            </a:r>
          </a:p>
          <a:p>
            <a:pPr>
              <a:lnSpc>
                <a:spcPct val="90000"/>
              </a:lnSpc>
              <a:buFont typeface="Arial" panose="020B0604020202020204" pitchFamily="34" charset="0"/>
              <a:buChar char="•"/>
            </a:pPr>
            <a:r>
              <a:rPr lang="en-US" sz="1700" dirty="0"/>
              <a:t>Monetization of API Requests</a:t>
            </a:r>
          </a:p>
          <a:p>
            <a:pPr>
              <a:lnSpc>
                <a:spcPct val="90000"/>
              </a:lnSpc>
              <a:buFont typeface="Arial" panose="020B0604020202020204" pitchFamily="34" charset="0"/>
              <a:buChar char="•"/>
            </a:pPr>
            <a:r>
              <a:rPr lang="en-US" sz="1700" dirty="0"/>
              <a:t>Rate-limiting</a:t>
            </a:r>
          </a:p>
          <a:p>
            <a:pPr>
              <a:lnSpc>
                <a:spcPct val="90000"/>
              </a:lnSpc>
              <a:buFont typeface="Arial" panose="020B0604020202020204" pitchFamily="34" charset="0"/>
              <a:buChar char="•"/>
            </a:pPr>
            <a:r>
              <a:rPr lang="en-US" sz="1700" dirty="0"/>
              <a:t>Email &amp; Other forms of User Verification, including Security Devices</a:t>
            </a:r>
          </a:p>
        </p:txBody>
      </p:sp>
    </p:spTree>
    <p:extLst>
      <p:ext uri="{BB962C8B-B14F-4D97-AF65-F5344CB8AC3E}">
        <p14:creationId xmlns:p14="http://schemas.microsoft.com/office/powerpoint/2010/main" val="311226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3B62-8D2F-F5E2-AD83-C248AA06F153}"/>
              </a:ext>
            </a:extLst>
          </p:cNvPr>
          <p:cNvSpPr>
            <a:spLocks noGrp="1"/>
          </p:cNvSpPr>
          <p:nvPr>
            <p:ph type="title"/>
          </p:nvPr>
        </p:nvSpPr>
        <p:spPr>
          <a:xfrm>
            <a:off x="684212" y="514350"/>
            <a:ext cx="8534400" cy="729455"/>
          </a:xfrm>
        </p:spPr>
        <p:txBody>
          <a:bodyPr/>
          <a:lstStyle/>
          <a:p>
            <a:r>
              <a:rPr lang="en-US" dirty="0"/>
              <a:t>Hardware Requirements</a:t>
            </a:r>
          </a:p>
        </p:txBody>
      </p:sp>
      <p:sp>
        <p:nvSpPr>
          <p:cNvPr id="3" name="Content Placeholder 2">
            <a:extLst>
              <a:ext uri="{FF2B5EF4-FFF2-40B4-BE49-F238E27FC236}">
                <a16:creationId xmlns:a16="http://schemas.microsoft.com/office/drawing/2014/main" id="{CFD07123-EC89-20F9-1211-705CC0E9200D}"/>
              </a:ext>
            </a:extLst>
          </p:cNvPr>
          <p:cNvSpPr>
            <a:spLocks noGrp="1"/>
          </p:cNvSpPr>
          <p:nvPr>
            <p:ph idx="1"/>
          </p:nvPr>
        </p:nvSpPr>
        <p:spPr>
          <a:xfrm>
            <a:off x="684212" y="1314451"/>
            <a:ext cx="8534400" cy="1188018"/>
          </a:xfrm>
        </p:spPr>
        <p:txBody>
          <a:bodyPr/>
          <a:lstStyle/>
          <a:p>
            <a:r>
              <a:rPr lang="en-US" dirty="0"/>
              <a:t>Memory : 8GB RAM or above</a:t>
            </a:r>
          </a:p>
          <a:p>
            <a:r>
              <a:rPr lang="en-US" dirty="0"/>
              <a:t>Processor : intel 8</a:t>
            </a:r>
            <a:r>
              <a:rPr lang="en-US" baseline="30000" dirty="0"/>
              <a:t>th</a:t>
            </a:r>
            <a:r>
              <a:rPr lang="en-US" dirty="0"/>
              <a:t> gen, AMD Zen 2 or above</a:t>
            </a:r>
          </a:p>
          <a:p>
            <a:r>
              <a:rPr lang="en-US" dirty="0"/>
              <a:t>Disk : Minimum 5GB free space</a:t>
            </a:r>
          </a:p>
        </p:txBody>
      </p:sp>
      <p:sp>
        <p:nvSpPr>
          <p:cNvPr id="8" name="TextBox 7">
            <a:extLst>
              <a:ext uri="{FF2B5EF4-FFF2-40B4-BE49-F238E27FC236}">
                <a16:creationId xmlns:a16="http://schemas.microsoft.com/office/drawing/2014/main" id="{3D100B98-68EA-E216-89BB-7BFC05FDCD6B}"/>
              </a:ext>
            </a:extLst>
          </p:cNvPr>
          <p:cNvSpPr txBox="1"/>
          <p:nvPr/>
        </p:nvSpPr>
        <p:spPr>
          <a:xfrm>
            <a:off x="684212" y="3189863"/>
            <a:ext cx="6106884" cy="646331"/>
          </a:xfrm>
          <a:prstGeom prst="rect">
            <a:avLst/>
          </a:prstGeom>
          <a:noFill/>
        </p:spPr>
        <p:txBody>
          <a:bodyPr wrap="square">
            <a:spAutoFit/>
          </a:bodyPr>
          <a:lstStyle/>
          <a:p>
            <a:r>
              <a:rPr lang="en-US" sz="3600" cap="all" dirty="0">
                <a:ln w="3175" cmpd="sng">
                  <a:noFill/>
                </a:ln>
                <a:solidFill>
                  <a:prstClr val="white"/>
                </a:solidFill>
                <a:latin typeface="+mj-lt"/>
                <a:ea typeface="+mj-ea"/>
                <a:cs typeface="+mj-cs"/>
              </a:rPr>
              <a:t>Soft</a:t>
            </a:r>
            <a:r>
              <a:rPr kumimoji="0" lang="en-US" sz="3600" b="0" i="0" u="none" strike="noStrike" kern="1200" cap="all" spc="0" normalizeH="0" baseline="0" noProof="0" dirty="0">
                <a:ln w="3175" cmpd="sng">
                  <a:noFill/>
                </a:ln>
                <a:solidFill>
                  <a:prstClr val="white"/>
                </a:solidFill>
                <a:effectLst/>
                <a:uLnTx/>
                <a:uFillTx/>
                <a:latin typeface="+mj-lt"/>
                <a:ea typeface="+mj-ea"/>
                <a:cs typeface="+mj-cs"/>
              </a:rPr>
              <a:t>ware Requirements</a:t>
            </a:r>
            <a:endParaRPr lang="en-US" dirty="0">
              <a:latin typeface="+mj-lt"/>
            </a:endParaRPr>
          </a:p>
        </p:txBody>
      </p:sp>
      <p:sp>
        <p:nvSpPr>
          <p:cNvPr id="12" name="TextBox 11">
            <a:extLst>
              <a:ext uri="{FF2B5EF4-FFF2-40B4-BE49-F238E27FC236}">
                <a16:creationId xmlns:a16="http://schemas.microsoft.com/office/drawing/2014/main" id="{3A512B0A-D102-9B2D-6CF1-893D8CB57E74}"/>
              </a:ext>
            </a:extLst>
          </p:cNvPr>
          <p:cNvSpPr txBox="1"/>
          <p:nvPr/>
        </p:nvSpPr>
        <p:spPr>
          <a:xfrm>
            <a:off x="684211" y="3943111"/>
            <a:ext cx="8721045" cy="1188018"/>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lang="en-US" dirty="0"/>
              <a:t>Operating System : Linux kernel v3.2 / Windows build 1809 or higher</a:t>
            </a:r>
            <a:endParaRPr kumimoji="0" lang="en-US" b="0" i="0" u="none" strike="noStrike" kern="1200" cap="none" spc="0" normalizeH="0" baseline="0" noProof="0" dirty="0">
              <a:ln>
                <a:noFill/>
              </a:ln>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en-US" b="0" i="0" u="none" strike="noStrike" kern="1200" cap="none" spc="0" normalizeH="0" baseline="0" noProof="0" dirty="0">
                <a:ln>
                  <a:noFill/>
                </a:ln>
                <a:effectLst/>
                <a:uLnTx/>
                <a:uFillTx/>
                <a:ea typeface="+mn-ea"/>
                <a:cs typeface="+mn-cs"/>
              </a:rPr>
              <a:t>Processor : intel </a:t>
            </a:r>
            <a:r>
              <a:rPr lang="en-US" dirty="0"/>
              <a:t>8</a:t>
            </a:r>
            <a:r>
              <a:rPr lang="en-US" baseline="30000" dirty="0"/>
              <a:t>th</a:t>
            </a:r>
            <a:r>
              <a:rPr kumimoji="0" lang="en-US" b="0" i="0" u="none" strike="noStrike" kern="1200" cap="none" spc="0" normalizeH="0" baseline="0" noProof="0" dirty="0">
                <a:ln>
                  <a:noFill/>
                </a:ln>
                <a:effectLst/>
                <a:uLnTx/>
                <a:uFillTx/>
                <a:ea typeface="+mn-ea"/>
                <a:cs typeface="+mn-cs"/>
              </a:rPr>
              <a:t> gen, AMD Zen 2 or above</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lang="en-US" dirty="0"/>
              <a:t>Tools and Runtimes : NodeJS v14+, Git</a:t>
            </a:r>
            <a:endParaRPr kumimoji="0" lang="en-US"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351588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64EB-3F84-AF7D-4AF6-FE45DECDF4A8}"/>
              </a:ext>
            </a:extLst>
          </p:cNvPr>
          <p:cNvSpPr>
            <a:spLocks noGrp="1"/>
          </p:cNvSpPr>
          <p:nvPr>
            <p:ph type="ctrTitle"/>
          </p:nvPr>
        </p:nvSpPr>
        <p:spPr>
          <a:xfrm>
            <a:off x="4794363" y="444499"/>
            <a:ext cx="2603274" cy="721699"/>
          </a:xfrm>
        </p:spPr>
        <p:txBody>
          <a:bodyPr vert="horz" lIns="91440" tIns="45720" rIns="91440" bIns="45720" rtlCol="0" anchor="ctr">
            <a:normAutofit/>
          </a:bodyPr>
          <a:lstStyle/>
          <a:p>
            <a:pPr algn="ctr"/>
            <a:r>
              <a:rPr lang="en-US" sz="3600" dirty="0"/>
              <a:t>References </a:t>
            </a:r>
          </a:p>
        </p:txBody>
      </p:sp>
      <p:sp>
        <p:nvSpPr>
          <p:cNvPr id="3" name="Subtitle 2">
            <a:extLst>
              <a:ext uri="{FF2B5EF4-FFF2-40B4-BE49-F238E27FC236}">
                <a16:creationId xmlns:a16="http://schemas.microsoft.com/office/drawing/2014/main" id="{38CF09D8-BA59-2A48-121A-0B6EDDB8640A}"/>
              </a:ext>
            </a:extLst>
          </p:cNvPr>
          <p:cNvSpPr>
            <a:spLocks noGrp="1"/>
          </p:cNvSpPr>
          <p:nvPr>
            <p:ph type="subTitle" idx="1"/>
          </p:nvPr>
        </p:nvSpPr>
        <p:spPr>
          <a:xfrm>
            <a:off x="746352" y="1330037"/>
            <a:ext cx="9763310" cy="4466750"/>
          </a:xfrm>
        </p:spPr>
        <p:txBody>
          <a:bodyPr vert="horz" lIns="91440" tIns="45720" rIns="91440" bIns="45720" rtlCol="0" anchor="ctr">
            <a:normAutofit fontScale="92500" lnSpcReduction="10000"/>
          </a:bodyPr>
          <a:lstStyle/>
          <a:p>
            <a:pPr marL="342900" indent="-342900" algn="l">
              <a:lnSpc>
                <a:spcPct val="90000"/>
              </a:lnSpc>
              <a:buFont typeface="Wingdings 3" panose="05040102010807070707" pitchFamily="18" charset="2"/>
              <a:buChar char=""/>
            </a:pPr>
            <a:r>
              <a:rPr lang="en-US" sz="2100" cap="none" dirty="0"/>
              <a:t>Y. Wang, Q. Wen and H. Zhang, "A Single Sign-On Scheme for Cross Domain Web Applications Using Identity-Based Cryptography", 2010, pp. 483-485, </a:t>
            </a:r>
            <a:r>
              <a:rPr lang="en-US" sz="2100" cap="none" dirty="0" err="1"/>
              <a:t>doi</a:t>
            </a:r>
            <a:r>
              <a:rPr lang="en-US" sz="2100" cap="none" dirty="0"/>
              <a:t>: 10.1109/NSWCTC.2010.120</a:t>
            </a:r>
          </a:p>
          <a:p>
            <a:pPr marL="342900" indent="-342900" algn="l">
              <a:lnSpc>
                <a:spcPct val="90000"/>
              </a:lnSpc>
              <a:buFont typeface="Wingdings 3" panose="05040102010807070707" pitchFamily="18" charset="2"/>
              <a:buChar char=""/>
            </a:pPr>
            <a:r>
              <a:rPr lang="en-US" sz="2100" cap="none" dirty="0"/>
              <a:t>B. </a:t>
            </a:r>
            <a:r>
              <a:rPr lang="en-US" sz="2100" cap="none" dirty="0" err="1"/>
              <a:t>Leiba</a:t>
            </a:r>
            <a:r>
              <a:rPr lang="en-US" sz="2100" cap="none" dirty="0"/>
              <a:t>, "OAuth Web Authorization Protocol," in IEEE Internet Computing, vol. 16, no. 1, pp. 74-77, Jan.-Feb. 2012, </a:t>
            </a:r>
            <a:r>
              <a:rPr lang="en-US" sz="2100" cap="none" dirty="0" err="1"/>
              <a:t>doi</a:t>
            </a:r>
            <a:r>
              <a:rPr lang="en-US" sz="2100" cap="none" dirty="0"/>
              <a:t>: 10.1109/MIC.2012.11.</a:t>
            </a:r>
          </a:p>
          <a:p>
            <a:pPr marL="342900" indent="-342900" algn="l">
              <a:lnSpc>
                <a:spcPct val="90000"/>
              </a:lnSpc>
              <a:buFont typeface="Wingdings 3" panose="05040102010807070707" pitchFamily="18" charset="2"/>
              <a:buChar char=""/>
            </a:pPr>
            <a:r>
              <a:rPr lang="en-US" sz="2100" cap="none" dirty="0"/>
              <a:t>V. Krylov, N. Volkova and Y. </a:t>
            </a:r>
            <a:r>
              <a:rPr lang="en-US" sz="2100" cap="none" dirty="0" err="1"/>
              <a:t>Kozina</a:t>
            </a:r>
            <a:r>
              <a:rPr lang="en-US" sz="2100" cap="none" dirty="0"/>
              <a:t>, "Information technology of user authentication in cross-platform systems", 2017, pp. 952-954, </a:t>
            </a:r>
            <a:r>
              <a:rPr lang="en-US" sz="2100" cap="none" dirty="0" err="1"/>
              <a:t>doi</a:t>
            </a:r>
            <a:r>
              <a:rPr lang="en-US" sz="2100" cap="none" dirty="0"/>
              <a:t>: 10.1109/IDAACS.2017.8095227.</a:t>
            </a:r>
          </a:p>
          <a:p>
            <a:pPr algn="l">
              <a:lnSpc>
                <a:spcPct val="90000"/>
              </a:lnSpc>
            </a:pPr>
            <a:endParaRPr lang="en-US" sz="2400" cap="none" dirty="0"/>
          </a:p>
          <a:p>
            <a:pPr algn="l">
              <a:lnSpc>
                <a:spcPct val="90000"/>
              </a:lnSpc>
            </a:pPr>
            <a:r>
              <a:rPr lang="en-US" sz="2400" cap="none" dirty="0"/>
              <a:t>Other Links:</a:t>
            </a:r>
            <a:endParaRPr lang="en-US" sz="2400" cap="none" dirty="0">
              <a:solidFill>
                <a:srgbClr val="FE80C7"/>
              </a:solidFill>
              <a:hlinkClick r:id="rId2">
                <a:extLst>
                  <a:ext uri="{A12FA001-AC4F-418D-AE19-62706E023703}">
                    <ahyp:hlinkClr xmlns:ahyp="http://schemas.microsoft.com/office/drawing/2018/hyperlinkcolor" val="tx"/>
                  </a:ext>
                </a:extLst>
              </a:hlinkClick>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https://en.wikipedia.org/wiki/Representational_state_transfer</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https://en.wikipedia.org/wiki/Kerberos_(protocol)</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https://oauth.net/2/</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https://auth0.com/docs/get-started/auth0-overview</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https://www.rfc-editor.org/rfc/rfc7519</a:t>
            </a:r>
            <a:endParaRPr lang="en-US" sz="1500"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sz="1500" cap="none" dirty="0">
                <a:solidFill>
                  <a:schemeClr val="accent2">
                    <a:lumMod val="40000"/>
                    <a:lumOff val="60000"/>
                  </a:schemeClr>
                </a:solidFill>
                <a:hlinkClick r:id="rId7">
                  <a:extLst>
                    <a:ext uri="{A12FA001-AC4F-418D-AE19-62706E023703}">
                      <ahyp:hlinkClr xmlns:ahyp="http://schemas.microsoft.com/office/drawing/2018/hyperlinkcolor" val="tx"/>
                    </a:ext>
                  </a:extLst>
                </a:hlinkClick>
              </a:rPr>
              <a:t>https://auth0.com/blog/what-is-an-authentication-server/</a:t>
            </a:r>
            <a:endParaRPr lang="en-US" sz="1500" cap="none" dirty="0">
              <a:solidFill>
                <a:schemeClr val="accent2">
                  <a:lumMod val="40000"/>
                  <a:lumOff val="60000"/>
                </a:schemeClr>
              </a:solidFill>
            </a:endParaRPr>
          </a:p>
        </p:txBody>
      </p:sp>
    </p:spTree>
    <p:extLst>
      <p:ext uri="{BB962C8B-B14F-4D97-AF65-F5344CB8AC3E}">
        <p14:creationId xmlns:p14="http://schemas.microsoft.com/office/powerpoint/2010/main" val="320146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erial view of a highway near the ocean">
            <a:extLst>
              <a:ext uri="{FF2B5EF4-FFF2-40B4-BE49-F238E27FC236}">
                <a16:creationId xmlns:a16="http://schemas.microsoft.com/office/drawing/2014/main" id="{A924DB5B-6BFD-164E-9DAA-6254050A8D5D}"/>
              </a:ext>
            </a:extLst>
          </p:cNvPr>
          <p:cNvPicPr>
            <a:picLocks noChangeAspect="1"/>
          </p:cNvPicPr>
          <p:nvPr/>
        </p:nvPicPr>
        <p:blipFill rotWithShape="1">
          <a:blip r:embed="rId4"/>
          <a:srcRect t="5858" b="1914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9DB37191-1F31-4B6E-B02B-3CF8B077CF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D9DE10E-11E5-48B9-BE83-8F2CA7FE4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C481621A-43E0-4B34-E534-CF51A0794DE3}"/>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dirty="0"/>
              <a:t>Thank you</a:t>
            </a:r>
            <a:endParaRPr lang="en-US" sz="4800"/>
          </a:p>
        </p:txBody>
      </p:sp>
    </p:spTree>
    <p:extLst>
      <p:ext uri="{BB962C8B-B14F-4D97-AF65-F5344CB8AC3E}">
        <p14:creationId xmlns:p14="http://schemas.microsoft.com/office/powerpoint/2010/main" val="328774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E35C287-6EFF-537F-D501-655A9E97F68C}"/>
              </a:ext>
            </a:extLst>
          </p:cNvPr>
          <p:cNvSpPr/>
          <p:nvPr/>
        </p:nvSpPr>
        <p:spPr>
          <a:xfrm>
            <a:off x="4456249" y="891058"/>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 Server</a:t>
            </a:r>
          </a:p>
        </p:txBody>
      </p:sp>
      <p:sp>
        <p:nvSpPr>
          <p:cNvPr id="3" name="Rectangle: Rounded Corners 2">
            <a:extLst>
              <a:ext uri="{FF2B5EF4-FFF2-40B4-BE49-F238E27FC236}">
                <a16:creationId xmlns:a16="http://schemas.microsoft.com/office/drawing/2014/main" id="{D284CCF7-8C6C-1B8A-2F9B-29FC3D064E19}"/>
              </a:ext>
            </a:extLst>
          </p:cNvPr>
          <p:cNvSpPr/>
          <p:nvPr/>
        </p:nvSpPr>
        <p:spPr>
          <a:xfrm>
            <a:off x="1181221" y="2625241"/>
            <a:ext cx="2254743"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Owner / Service Provider</a:t>
            </a:r>
          </a:p>
        </p:txBody>
      </p:sp>
      <p:sp>
        <p:nvSpPr>
          <p:cNvPr id="4" name="Rectangle: Rounded Corners 3">
            <a:extLst>
              <a:ext uri="{FF2B5EF4-FFF2-40B4-BE49-F238E27FC236}">
                <a16:creationId xmlns:a16="http://schemas.microsoft.com/office/drawing/2014/main" id="{40E877C0-5F83-E73C-2C9C-4DEB9CA02B33}"/>
              </a:ext>
            </a:extLst>
          </p:cNvPr>
          <p:cNvSpPr/>
          <p:nvPr/>
        </p:nvSpPr>
        <p:spPr>
          <a:xfrm>
            <a:off x="997073" y="874066"/>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5" name="Straight Arrow Connector 4">
            <a:extLst>
              <a:ext uri="{FF2B5EF4-FFF2-40B4-BE49-F238E27FC236}">
                <a16:creationId xmlns:a16="http://schemas.microsoft.com/office/drawing/2014/main" id="{1989CB94-59AD-11D7-F61E-5FA6EDE7D9A5}"/>
              </a:ext>
            </a:extLst>
          </p:cNvPr>
          <p:cNvCxnSpPr>
            <a:cxnSpLocks/>
          </p:cNvCxnSpPr>
          <p:nvPr/>
        </p:nvCxnSpPr>
        <p:spPr>
          <a:xfrm>
            <a:off x="3214742" y="1046306"/>
            <a:ext cx="1241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92D987A-6B9A-BB5D-CD5B-D1414B8947D5}"/>
              </a:ext>
            </a:extLst>
          </p:cNvPr>
          <p:cNvCxnSpPr>
            <a:cxnSpLocks/>
          </p:cNvCxnSpPr>
          <p:nvPr/>
        </p:nvCxnSpPr>
        <p:spPr>
          <a:xfrm>
            <a:off x="2414800" y="1787981"/>
            <a:ext cx="0" cy="775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8821280-1FF1-F982-BE09-3541AF9589A8}"/>
              </a:ext>
            </a:extLst>
          </p:cNvPr>
          <p:cNvCxnSpPr>
            <a:cxnSpLocks/>
          </p:cNvCxnSpPr>
          <p:nvPr/>
        </p:nvCxnSpPr>
        <p:spPr>
          <a:xfrm flipV="1">
            <a:off x="2090792" y="1766305"/>
            <a:ext cx="0" cy="73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972F75-E802-5058-09A1-D16BB1E69575}"/>
              </a:ext>
            </a:extLst>
          </p:cNvPr>
          <p:cNvCxnSpPr>
            <a:cxnSpLocks/>
          </p:cNvCxnSpPr>
          <p:nvPr/>
        </p:nvCxnSpPr>
        <p:spPr>
          <a:xfrm flipH="1">
            <a:off x="3218643" y="1454079"/>
            <a:ext cx="1237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B87B4E-23CA-4CDB-001F-D92618027D86}"/>
              </a:ext>
            </a:extLst>
          </p:cNvPr>
          <p:cNvSpPr txBox="1"/>
          <p:nvPr/>
        </p:nvSpPr>
        <p:spPr>
          <a:xfrm>
            <a:off x="3656536" y="791902"/>
            <a:ext cx="263214" cy="276999"/>
          </a:xfrm>
          <a:prstGeom prst="rect">
            <a:avLst/>
          </a:prstGeom>
          <a:noFill/>
        </p:spPr>
        <p:txBody>
          <a:bodyPr wrap="none" rtlCol="0">
            <a:spAutoFit/>
          </a:bodyPr>
          <a:lstStyle/>
          <a:p>
            <a:r>
              <a:rPr lang="en-US" sz="1200" dirty="0"/>
              <a:t>1</a:t>
            </a:r>
          </a:p>
        </p:txBody>
      </p:sp>
      <p:sp>
        <p:nvSpPr>
          <p:cNvPr id="10" name="TextBox 9">
            <a:extLst>
              <a:ext uri="{FF2B5EF4-FFF2-40B4-BE49-F238E27FC236}">
                <a16:creationId xmlns:a16="http://schemas.microsoft.com/office/drawing/2014/main" id="{2AAA9CD9-7B3C-962D-BD49-74A0529E5813}"/>
              </a:ext>
            </a:extLst>
          </p:cNvPr>
          <p:cNvSpPr txBox="1"/>
          <p:nvPr/>
        </p:nvSpPr>
        <p:spPr>
          <a:xfrm>
            <a:off x="1827578" y="2028740"/>
            <a:ext cx="263214" cy="276999"/>
          </a:xfrm>
          <a:prstGeom prst="rect">
            <a:avLst/>
          </a:prstGeom>
          <a:noFill/>
        </p:spPr>
        <p:txBody>
          <a:bodyPr wrap="none" rtlCol="0">
            <a:spAutoFit/>
          </a:bodyPr>
          <a:lstStyle/>
          <a:p>
            <a:r>
              <a:rPr lang="en-US" sz="1200" dirty="0"/>
              <a:t>4</a:t>
            </a:r>
          </a:p>
        </p:txBody>
      </p:sp>
      <p:sp>
        <p:nvSpPr>
          <p:cNvPr id="11" name="TextBox 10">
            <a:extLst>
              <a:ext uri="{FF2B5EF4-FFF2-40B4-BE49-F238E27FC236}">
                <a16:creationId xmlns:a16="http://schemas.microsoft.com/office/drawing/2014/main" id="{5B42CE91-F6ED-2004-DF66-7B3E7108275F}"/>
              </a:ext>
            </a:extLst>
          </p:cNvPr>
          <p:cNvSpPr txBox="1"/>
          <p:nvPr/>
        </p:nvSpPr>
        <p:spPr>
          <a:xfrm>
            <a:off x="3703888" y="1470828"/>
            <a:ext cx="263214" cy="276999"/>
          </a:xfrm>
          <a:prstGeom prst="rect">
            <a:avLst/>
          </a:prstGeom>
          <a:noFill/>
        </p:spPr>
        <p:txBody>
          <a:bodyPr wrap="none" rtlCol="0">
            <a:spAutoFit/>
          </a:bodyPr>
          <a:lstStyle/>
          <a:p>
            <a:r>
              <a:rPr lang="en-US" sz="1200" dirty="0"/>
              <a:t>2</a:t>
            </a:r>
          </a:p>
        </p:txBody>
      </p:sp>
      <p:sp>
        <p:nvSpPr>
          <p:cNvPr id="12" name="TextBox 11">
            <a:extLst>
              <a:ext uri="{FF2B5EF4-FFF2-40B4-BE49-F238E27FC236}">
                <a16:creationId xmlns:a16="http://schemas.microsoft.com/office/drawing/2014/main" id="{38A8A59E-BB88-19ED-9D31-2A91EC4D9A23}"/>
              </a:ext>
            </a:extLst>
          </p:cNvPr>
          <p:cNvSpPr txBox="1"/>
          <p:nvPr/>
        </p:nvSpPr>
        <p:spPr>
          <a:xfrm>
            <a:off x="2414799" y="2028739"/>
            <a:ext cx="263214" cy="276999"/>
          </a:xfrm>
          <a:prstGeom prst="rect">
            <a:avLst/>
          </a:prstGeom>
          <a:noFill/>
        </p:spPr>
        <p:txBody>
          <a:bodyPr wrap="none" rtlCol="0">
            <a:spAutoFit/>
          </a:bodyPr>
          <a:lstStyle/>
          <a:p>
            <a:r>
              <a:rPr lang="en-US" sz="1200" dirty="0"/>
              <a:t>3</a:t>
            </a:r>
          </a:p>
        </p:txBody>
      </p:sp>
      <p:sp>
        <p:nvSpPr>
          <p:cNvPr id="13" name="Rectangle: Rounded Corners 12">
            <a:extLst>
              <a:ext uri="{FF2B5EF4-FFF2-40B4-BE49-F238E27FC236}">
                <a16:creationId xmlns:a16="http://schemas.microsoft.com/office/drawing/2014/main" id="{3075C0E5-9E0B-271C-F016-6756D36C88C2}"/>
              </a:ext>
            </a:extLst>
          </p:cNvPr>
          <p:cNvSpPr/>
          <p:nvPr/>
        </p:nvSpPr>
        <p:spPr>
          <a:xfrm>
            <a:off x="4656122" y="5633893"/>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 Server</a:t>
            </a:r>
          </a:p>
        </p:txBody>
      </p:sp>
      <p:sp>
        <p:nvSpPr>
          <p:cNvPr id="14" name="Rectangle: Rounded Corners 13">
            <a:extLst>
              <a:ext uri="{FF2B5EF4-FFF2-40B4-BE49-F238E27FC236}">
                <a16:creationId xmlns:a16="http://schemas.microsoft.com/office/drawing/2014/main" id="{DECA9C21-CCBB-43D4-D8F4-F28F71D1025D}"/>
              </a:ext>
            </a:extLst>
          </p:cNvPr>
          <p:cNvSpPr/>
          <p:nvPr/>
        </p:nvSpPr>
        <p:spPr>
          <a:xfrm>
            <a:off x="8020594" y="5616901"/>
            <a:ext cx="2254743"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Owner / Service Provider</a:t>
            </a:r>
          </a:p>
        </p:txBody>
      </p:sp>
      <p:sp>
        <p:nvSpPr>
          <p:cNvPr id="15" name="Rectangle: Rounded Corners 14">
            <a:extLst>
              <a:ext uri="{FF2B5EF4-FFF2-40B4-BE49-F238E27FC236}">
                <a16:creationId xmlns:a16="http://schemas.microsoft.com/office/drawing/2014/main" id="{2FF1F35A-698C-5412-292E-68026F4C2CDA}"/>
              </a:ext>
            </a:extLst>
          </p:cNvPr>
          <p:cNvSpPr/>
          <p:nvPr/>
        </p:nvSpPr>
        <p:spPr>
          <a:xfrm>
            <a:off x="1196946" y="5616901"/>
            <a:ext cx="2217669" cy="84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16" name="Straight Arrow Connector 15">
            <a:extLst>
              <a:ext uri="{FF2B5EF4-FFF2-40B4-BE49-F238E27FC236}">
                <a16:creationId xmlns:a16="http://schemas.microsoft.com/office/drawing/2014/main" id="{058A48E9-5728-70C3-792F-86FA4DEC17E4}"/>
              </a:ext>
            </a:extLst>
          </p:cNvPr>
          <p:cNvCxnSpPr>
            <a:cxnSpLocks/>
          </p:cNvCxnSpPr>
          <p:nvPr/>
        </p:nvCxnSpPr>
        <p:spPr>
          <a:xfrm>
            <a:off x="3414615" y="5789141"/>
            <a:ext cx="1241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0BEEA1-5D3A-B4AC-845E-7C3B0C8CBD4C}"/>
              </a:ext>
            </a:extLst>
          </p:cNvPr>
          <p:cNvCxnSpPr>
            <a:cxnSpLocks/>
          </p:cNvCxnSpPr>
          <p:nvPr/>
        </p:nvCxnSpPr>
        <p:spPr>
          <a:xfrm>
            <a:off x="6873791" y="5789141"/>
            <a:ext cx="1146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AF1EA1-6D92-CAE6-1BEE-E98F5483A488}"/>
              </a:ext>
            </a:extLst>
          </p:cNvPr>
          <p:cNvCxnSpPr>
            <a:cxnSpLocks/>
          </p:cNvCxnSpPr>
          <p:nvPr/>
        </p:nvCxnSpPr>
        <p:spPr>
          <a:xfrm flipH="1">
            <a:off x="6873791" y="6264876"/>
            <a:ext cx="1146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3B1669-BDD5-45D2-DED3-3B3FB2102900}"/>
              </a:ext>
            </a:extLst>
          </p:cNvPr>
          <p:cNvCxnSpPr>
            <a:cxnSpLocks/>
          </p:cNvCxnSpPr>
          <p:nvPr/>
        </p:nvCxnSpPr>
        <p:spPr>
          <a:xfrm flipH="1">
            <a:off x="3418516" y="6196914"/>
            <a:ext cx="1237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7EF5B8-B6D4-1BEA-4315-F4FEE367A23E}"/>
              </a:ext>
            </a:extLst>
          </p:cNvPr>
          <p:cNvSpPr txBox="1"/>
          <p:nvPr/>
        </p:nvSpPr>
        <p:spPr>
          <a:xfrm>
            <a:off x="3856409" y="5534737"/>
            <a:ext cx="263214" cy="276999"/>
          </a:xfrm>
          <a:prstGeom prst="rect">
            <a:avLst/>
          </a:prstGeom>
          <a:noFill/>
        </p:spPr>
        <p:txBody>
          <a:bodyPr wrap="none" rtlCol="0">
            <a:spAutoFit/>
          </a:bodyPr>
          <a:lstStyle/>
          <a:p>
            <a:r>
              <a:rPr lang="en-US" sz="1200" dirty="0"/>
              <a:t>1</a:t>
            </a:r>
          </a:p>
        </p:txBody>
      </p:sp>
      <p:sp>
        <p:nvSpPr>
          <p:cNvPr id="21" name="TextBox 20">
            <a:extLst>
              <a:ext uri="{FF2B5EF4-FFF2-40B4-BE49-F238E27FC236}">
                <a16:creationId xmlns:a16="http://schemas.microsoft.com/office/drawing/2014/main" id="{2F733717-B1E4-CC26-C383-DCDF67553915}"/>
              </a:ext>
            </a:extLst>
          </p:cNvPr>
          <p:cNvSpPr txBox="1"/>
          <p:nvPr/>
        </p:nvSpPr>
        <p:spPr>
          <a:xfrm>
            <a:off x="3856409" y="5899407"/>
            <a:ext cx="263214" cy="276999"/>
          </a:xfrm>
          <a:prstGeom prst="rect">
            <a:avLst/>
          </a:prstGeom>
          <a:noFill/>
        </p:spPr>
        <p:txBody>
          <a:bodyPr wrap="none" rtlCol="0">
            <a:spAutoFit/>
          </a:bodyPr>
          <a:lstStyle/>
          <a:p>
            <a:r>
              <a:rPr lang="en-US" sz="1200" dirty="0"/>
              <a:t>4</a:t>
            </a:r>
          </a:p>
        </p:txBody>
      </p:sp>
      <p:sp>
        <p:nvSpPr>
          <p:cNvPr id="22" name="TextBox 21">
            <a:extLst>
              <a:ext uri="{FF2B5EF4-FFF2-40B4-BE49-F238E27FC236}">
                <a16:creationId xmlns:a16="http://schemas.microsoft.com/office/drawing/2014/main" id="{FD074826-A863-504D-5BAB-F9ED11D73D7D}"/>
              </a:ext>
            </a:extLst>
          </p:cNvPr>
          <p:cNvSpPr txBox="1"/>
          <p:nvPr/>
        </p:nvSpPr>
        <p:spPr>
          <a:xfrm>
            <a:off x="7278683" y="5546949"/>
            <a:ext cx="263214" cy="276999"/>
          </a:xfrm>
          <a:prstGeom prst="rect">
            <a:avLst/>
          </a:prstGeom>
          <a:noFill/>
        </p:spPr>
        <p:txBody>
          <a:bodyPr wrap="none" rtlCol="0">
            <a:spAutoFit/>
          </a:bodyPr>
          <a:lstStyle/>
          <a:p>
            <a:r>
              <a:rPr lang="en-US" sz="1200" dirty="0"/>
              <a:t>2</a:t>
            </a:r>
          </a:p>
        </p:txBody>
      </p:sp>
      <p:sp>
        <p:nvSpPr>
          <p:cNvPr id="23" name="TextBox 22">
            <a:extLst>
              <a:ext uri="{FF2B5EF4-FFF2-40B4-BE49-F238E27FC236}">
                <a16:creationId xmlns:a16="http://schemas.microsoft.com/office/drawing/2014/main" id="{4220B779-9BD3-9F3A-808E-44462CCD1B57}"/>
              </a:ext>
            </a:extLst>
          </p:cNvPr>
          <p:cNvSpPr txBox="1"/>
          <p:nvPr/>
        </p:nvSpPr>
        <p:spPr>
          <a:xfrm>
            <a:off x="7278683" y="5911619"/>
            <a:ext cx="263214" cy="276999"/>
          </a:xfrm>
          <a:prstGeom prst="rect">
            <a:avLst/>
          </a:prstGeom>
          <a:noFill/>
        </p:spPr>
        <p:txBody>
          <a:bodyPr wrap="none" rtlCol="0">
            <a:spAutoFit/>
          </a:bodyPr>
          <a:lstStyle/>
          <a:p>
            <a:r>
              <a:rPr lang="en-US" sz="1200" dirty="0"/>
              <a:t>3</a:t>
            </a:r>
          </a:p>
        </p:txBody>
      </p:sp>
    </p:spTree>
    <p:extLst>
      <p:ext uri="{BB962C8B-B14F-4D97-AF65-F5344CB8AC3E}">
        <p14:creationId xmlns:p14="http://schemas.microsoft.com/office/powerpoint/2010/main" val="1586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7FBBCE8-C75E-4988-AA7A-E9E956BF9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ircuit board&#10;&#10;Description automatically generated with low confidence">
            <a:extLst>
              <a:ext uri="{FF2B5EF4-FFF2-40B4-BE49-F238E27FC236}">
                <a16:creationId xmlns:a16="http://schemas.microsoft.com/office/drawing/2014/main" id="{AF20FC4E-289A-9657-77FF-742E0FA0D7F7}"/>
              </a:ext>
            </a:extLst>
          </p:cNvPr>
          <p:cNvPicPr>
            <a:picLocks noChangeAspect="1"/>
          </p:cNvPicPr>
          <p:nvPr/>
        </p:nvPicPr>
        <p:blipFill rotWithShape="1">
          <a:blip r:embed="rId3">
            <a:alphaModFix amt="20000"/>
          </a:blip>
          <a:srcRect/>
          <a:stretch/>
        </p:blipFill>
        <p:spPr>
          <a:xfrm>
            <a:off x="20" y="10"/>
            <a:ext cx="12191980" cy="6857990"/>
          </a:xfrm>
          <a:prstGeom prst="rect">
            <a:avLst/>
          </a:prstGeom>
        </p:spPr>
      </p:pic>
      <p:pic>
        <p:nvPicPr>
          <p:cNvPr id="16" name="Picture 11">
            <a:extLst>
              <a:ext uri="{FF2B5EF4-FFF2-40B4-BE49-F238E27FC236}">
                <a16:creationId xmlns:a16="http://schemas.microsoft.com/office/drawing/2014/main" id="{AD727BF5-5772-4EEE-B255-03ABF30280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BDA6E6C-7B49-4D81-8421-D3DF475E8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74ED5E47-81A0-0C30-6F97-961E93DD987F}"/>
              </a:ext>
            </a:extLst>
          </p:cNvPr>
          <p:cNvSpPr>
            <a:spLocks noGrp="1"/>
          </p:cNvSpPr>
          <p:nvPr>
            <p:ph type="title"/>
          </p:nvPr>
        </p:nvSpPr>
        <p:spPr>
          <a:xfrm>
            <a:off x="1380067" y="787400"/>
            <a:ext cx="9437159" cy="1278467"/>
          </a:xfrm>
        </p:spPr>
        <p:txBody>
          <a:bodyPr>
            <a:normAutofit/>
          </a:bodyPr>
          <a:lstStyle/>
          <a:p>
            <a:pPr algn="ctr"/>
            <a:r>
              <a:rPr lang="en-US" dirty="0"/>
              <a:t>Abstract</a:t>
            </a:r>
            <a:endParaRPr lang="en-US"/>
          </a:p>
        </p:txBody>
      </p:sp>
      <p:sp>
        <p:nvSpPr>
          <p:cNvPr id="3" name="Content Placeholder 2">
            <a:extLst>
              <a:ext uri="{FF2B5EF4-FFF2-40B4-BE49-F238E27FC236}">
                <a16:creationId xmlns:a16="http://schemas.microsoft.com/office/drawing/2014/main" id="{90FB3F92-4800-F917-892E-107F757CC5A1}"/>
              </a:ext>
            </a:extLst>
          </p:cNvPr>
          <p:cNvSpPr>
            <a:spLocks noGrp="1"/>
          </p:cNvSpPr>
          <p:nvPr>
            <p:ph idx="1"/>
          </p:nvPr>
        </p:nvSpPr>
        <p:spPr>
          <a:xfrm>
            <a:off x="1380067" y="2142067"/>
            <a:ext cx="9437159" cy="3725333"/>
          </a:xfrm>
        </p:spPr>
        <p:txBody>
          <a:bodyPr>
            <a:normAutofit/>
          </a:bodyPr>
          <a:lstStyle/>
          <a:p>
            <a:pPr>
              <a:buFont typeface="Arial" panose="020B0604020202020204" pitchFamily="34" charset="0"/>
              <a:buChar char="•"/>
            </a:pPr>
            <a:r>
              <a:rPr lang="en-US" dirty="0">
                <a:latin typeface="Bahnschrift Light" panose="020B0502040204020203" pitchFamily="34" charset="0"/>
              </a:rPr>
              <a:t>Network Service Security is an important aspect that developers of a service always need to be careful at. Preventing DDOS attacks, stealing of access tokens, management of access tokens, hashing the passwords and verifying the service requests are part of it.</a:t>
            </a:r>
          </a:p>
          <a:p>
            <a:pPr>
              <a:buFont typeface="Arial" panose="020B0604020202020204" pitchFamily="34" charset="0"/>
              <a:buChar char="•"/>
            </a:pPr>
            <a:r>
              <a:rPr lang="en-US" dirty="0">
                <a:latin typeface="Bahnschrift Light" panose="020B0502040204020203" pitchFamily="34" charset="0"/>
              </a:rPr>
              <a:t>Since, Authorization and Authentication of network services is a common process, Having a centralized system and a standard communication protocol can be helpful to save time, resources and maintenance burden for the organizations.</a:t>
            </a:r>
          </a:p>
        </p:txBody>
      </p:sp>
    </p:spTree>
    <p:extLst>
      <p:ext uri="{BB962C8B-B14F-4D97-AF65-F5344CB8AC3E}">
        <p14:creationId xmlns:p14="http://schemas.microsoft.com/office/powerpoint/2010/main" val="355726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4B74-C91A-DE0E-1E32-BF2FD26CE94F}"/>
              </a:ext>
            </a:extLst>
          </p:cNvPr>
          <p:cNvSpPr>
            <a:spLocks noGrp="1"/>
          </p:cNvSpPr>
          <p:nvPr>
            <p:ph type="title"/>
          </p:nvPr>
        </p:nvSpPr>
        <p:spPr>
          <a:xfrm>
            <a:off x="3994860" y="474434"/>
            <a:ext cx="4202279" cy="887820"/>
          </a:xfrm>
        </p:spPr>
        <p:txBody>
          <a:bodyPr vert="horz" lIns="91440" tIns="45720" rIns="91440" bIns="45720" rtlCol="0" anchor="b">
            <a:normAutofit/>
          </a:bodyPr>
          <a:lstStyle/>
          <a:p>
            <a:pPr algn="ctr"/>
            <a:r>
              <a:rPr lang="en-US" sz="4800" dirty="0"/>
              <a:t>Introduction</a:t>
            </a:r>
          </a:p>
        </p:txBody>
      </p:sp>
      <p:sp>
        <p:nvSpPr>
          <p:cNvPr id="3" name="Text Placeholder 2">
            <a:extLst>
              <a:ext uri="{FF2B5EF4-FFF2-40B4-BE49-F238E27FC236}">
                <a16:creationId xmlns:a16="http://schemas.microsoft.com/office/drawing/2014/main" id="{5A997F74-9F2A-ABBA-613A-8686C8904A4F}"/>
              </a:ext>
            </a:extLst>
          </p:cNvPr>
          <p:cNvSpPr>
            <a:spLocks noGrp="1"/>
          </p:cNvSpPr>
          <p:nvPr>
            <p:ph type="body" idx="1"/>
          </p:nvPr>
        </p:nvSpPr>
        <p:spPr>
          <a:xfrm>
            <a:off x="1482991" y="1629644"/>
            <a:ext cx="9226016" cy="4567270"/>
          </a:xfrm>
        </p:spPr>
        <p:txBody>
          <a:bodyPr vert="horz" lIns="91440" tIns="45720" rIns="91440" bIns="45720" rtlCol="0" anchor="t">
            <a:noAutofit/>
          </a:bodyPr>
          <a:lstStyle/>
          <a:p>
            <a:pPr marL="285750" indent="-285750">
              <a:lnSpc>
                <a:spcPct val="90000"/>
              </a:lnSpc>
              <a:buFont typeface="Arial" panose="020B0604020202020204" pitchFamily="34" charset="0"/>
              <a:buChar char="•"/>
            </a:pPr>
            <a:r>
              <a:rPr lang="en-US" cap="none" dirty="0"/>
              <a:t>Currently, Most of the communications between the client and server use REST architectural style through HTTP or simply RESTful API. The client requests resources through URL-encoded params to access the specific resource provided by the server. The request and responses are usually formatted as JSON. </a:t>
            </a:r>
          </a:p>
          <a:p>
            <a:pPr marL="285750" indent="-285750">
              <a:lnSpc>
                <a:spcPct val="90000"/>
              </a:lnSpc>
              <a:buFont typeface="Arial" panose="020B0604020202020204" pitchFamily="34" charset="0"/>
              <a:buChar char="•"/>
            </a:pPr>
            <a:r>
              <a:rPr lang="en-US" cap="none" dirty="0"/>
              <a:t>Not all the requests are authorized to access the services. Owner can access only his private information but not others, which requires the owner proving that they are the owner of that resources, which we call “Authentication”. While the process of granting authenticated party a permission to do something is called “Authorization”. </a:t>
            </a:r>
          </a:p>
          <a:p>
            <a:pPr marL="285750" indent="-285750">
              <a:lnSpc>
                <a:spcPct val="90000"/>
              </a:lnSpc>
              <a:buFont typeface="Arial" panose="020B0604020202020204" pitchFamily="34" charset="0"/>
              <a:buChar char="•"/>
            </a:pPr>
            <a:r>
              <a:rPr lang="en-US" cap="none" dirty="0"/>
              <a:t>JSON Web Tokens is a new standard that can be used for communicating the information of Authentication and Authorization between client and servers, where server issues one such JWT if the user is a valid owner and JWT can store stateless information about the access rights etc.</a:t>
            </a:r>
          </a:p>
          <a:p>
            <a:pPr>
              <a:lnSpc>
                <a:spcPct val="90000"/>
              </a:lnSpc>
            </a:pPr>
            <a:endParaRPr lang="en-US" cap="none" dirty="0"/>
          </a:p>
          <a:p>
            <a:pPr>
              <a:lnSpc>
                <a:spcPct val="90000"/>
              </a:lnSpc>
            </a:pPr>
            <a:r>
              <a:rPr lang="en-US" cap="none" dirty="0"/>
              <a:t>All this mostly leans towards decentralization of access control….</a:t>
            </a:r>
          </a:p>
          <a:p>
            <a:pPr>
              <a:lnSpc>
                <a:spcPct val="90000"/>
              </a:lnSpc>
            </a:pPr>
            <a:endParaRPr lang="en-US" cap="none" dirty="0"/>
          </a:p>
        </p:txBody>
      </p:sp>
    </p:spTree>
    <p:extLst>
      <p:ext uri="{BB962C8B-B14F-4D97-AF65-F5344CB8AC3E}">
        <p14:creationId xmlns:p14="http://schemas.microsoft.com/office/powerpoint/2010/main" val="28493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8885-F64B-9739-E4DC-FBB671AA1404}"/>
              </a:ext>
            </a:extLst>
          </p:cNvPr>
          <p:cNvSpPr>
            <a:spLocks noGrp="1"/>
          </p:cNvSpPr>
          <p:nvPr>
            <p:ph type="title"/>
          </p:nvPr>
        </p:nvSpPr>
        <p:spPr>
          <a:xfrm>
            <a:off x="684212" y="4487332"/>
            <a:ext cx="8534400" cy="1507067"/>
          </a:xfrm>
        </p:spPr>
        <p:txBody>
          <a:bodyPr>
            <a:normAutofit/>
          </a:bodyPr>
          <a:lstStyle/>
          <a:p>
            <a:r>
              <a:rPr lang="en-US" dirty="0">
                <a:solidFill>
                  <a:srgbClr val="FFFFFF"/>
                </a:solidFill>
              </a:rPr>
              <a:t>Objectives</a:t>
            </a:r>
          </a:p>
        </p:txBody>
      </p:sp>
      <p:graphicFrame>
        <p:nvGraphicFramePr>
          <p:cNvPr id="23" name="Content Placeholder 2">
            <a:extLst>
              <a:ext uri="{FF2B5EF4-FFF2-40B4-BE49-F238E27FC236}">
                <a16:creationId xmlns:a16="http://schemas.microsoft.com/office/drawing/2014/main" id="{A1EE602D-C0C3-EAA0-5C61-E163A3F07848}"/>
              </a:ext>
            </a:extLst>
          </p:cNvPr>
          <p:cNvGraphicFramePr>
            <a:graphicFrameLocks noGrp="1"/>
          </p:cNvGraphicFramePr>
          <p:nvPr>
            <p:ph idx="1"/>
            <p:extLst>
              <p:ext uri="{D42A27DB-BD31-4B8C-83A1-F6EECF244321}">
                <p14:modId xmlns:p14="http://schemas.microsoft.com/office/powerpoint/2010/main" val="848171823"/>
              </p:ext>
            </p:extLst>
          </p:nvPr>
        </p:nvGraphicFramePr>
        <p:xfrm>
          <a:off x="1274294" y="1006997"/>
          <a:ext cx="8994718" cy="286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778119-6B03-92E2-4FAF-81B0B54D07DC}"/>
              </a:ext>
            </a:extLst>
          </p:cNvPr>
          <p:cNvSpPr txBox="1"/>
          <p:nvPr/>
        </p:nvSpPr>
        <p:spPr>
          <a:xfrm>
            <a:off x="483636" y="216551"/>
            <a:ext cx="11356911" cy="830997"/>
          </a:xfrm>
          <a:prstGeom prst="rect">
            <a:avLst/>
          </a:prstGeom>
          <a:noFill/>
        </p:spPr>
        <p:txBody>
          <a:bodyPr wrap="square" rtlCol="0">
            <a:spAutoFit/>
          </a:bodyPr>
          <a:lstStyle/>
          <a:p>
            <a:pPr algn="ctr"/>
            <a:r>
              <a:rPr lang="en-IN" sz="4800" b="1" dirty="0">
                <a:latin typeface="+mj-lt"/>
              </a:rPr>
              <a:t>Literature Survey</a:t>
            </a:r>
          </a:p>
        </p:txBody>
      </p:sp>
      <p:sp>
        <p:nvSpPr>
          <p:cNvPr id="6" name="TextBox 5">
            <a:extLst>
              <a:ext uri="{FF2B5EF4-FFF2-40B4-BE49-F238E27FC236}">
                <a16:creationId xmlns:a16="http://schemas.microsoft.com/office/drawing/2014/main" id="{755A1B3F-558A-01FC-16C3-B59897204E40}"/>
              </a:ext>
            </a:extLst>
          </p:cNvPr>
          <p:cNvSpPr txBox="1"/>
          <p:nvPr/>
        </p:nvSpPr>
        <p:spPr>
          <a:xfrm>
            <a:off x="483636" y="1860575"/>
            <a:ext cx="11356911" cy="461665"/>
          </a:xfrm>
          <a:prstGeom prst="rect">
            <a:avLst/>
          </a:prstGeom>
          <a:noFill/>
        </p:spPr>
        <p:txBody>
          <a:bodyPr wrap="square" rtlCol="0">
            <a:spAutoFit/>
          </a:bodyPr>
          <a:lstStyle/>
          <a:p>
            <a:pPr algn="ctr"/>
            <a:r>
              <a:rPr lang="en-US" sz="2400" b="1" dirty="0"/>
              <a:t>Information Technology of User Authentication in Cross-Platform Systems </a:t>
            </a:r>
            <a:endParaRPr lang="en-IN" sz="2400" b="1" dirty="0"/>
          </a:p>
        </p:txBody>
      </p:sp>
      <p:sp>
        <p:nvSpPr>
          <p:cNvPr id="7" name="TextBox 6">
            <a:extLst>
              <a:ext uri="{FF2B5EF4-FFF2-40B4-BE49-F238E27FC236}">
                <a16:creationId xmlns:a16="http://schemas.microsoft.com/office/drawing/2014/main" id="{73F78A86-F3DE-AAF8-009F-5BC71490A20A}"/>
              </a:ext>
            </a:extLst>
          </p:cNvPr>
          <p:cNvSpPr txBox="1"/>
          <p:nvPr/>
        </p:nvSpPr>
        <p:spPr>
          <a:xfrm>
            <a:off x="345233" y="2444620"/>
            <a:ext cx="11495314" cy="2031325"/>
          </a:xfrm>
          <a:prstGeom prst="rect">
            <a:avLst/>
          </a:prstGeom>
          <a:noFill/>
        </p:spPr>
        <p:txBody>
          <a:bodyPr wrap="square" rtlCol="0">
            <a:spAutoFit/>
          </a:bodyPr>
          <a:lstStyle/>
          <a:p>
            <a:r>
              <a:rPr lang="en-US" b="1" dirty="0"/>
              <a:t>Author :  </a:t>
            </a:r>
            <a:r>
              <a:rPr lang="en-IN" dirty="0"/>
              <a:t>Victor Krylov, Natalya Volkova, Yuliya </a:t>
            </a:r>
            <a:r>
              <a:rPr lang="en-IN" dirty="0" err="1"/>
              <a:t>Kozina</a:t>
            </a:r>
            <a:endParaRPr lang="en-IN" dirty="0"/>
          </a:p>
          <a:p>
            <a:endParaRPr lang="en-IN" b="1" dirty="0"/>
          </a:p>
          <a:p>
            <a:r>
              <a:rPr lang="en-IN" b="1" dirty="0"/>
              <a:t>Description :  </a:t>
            </a:r>
            <a:r>
              <a:rPr lang="en-US" dirty="0"/>
              <a:t>Authors proposed the information technology of user authentication for cross-platform systems has been developed, which is characterized by high reliability and efficiency. Additional researches on the appearance of collisions while generating unique keys for user authentication have been carried out. In conditions of information technology growth, systems which are being developed to be used on multiple platforms, gain in importance and popularity. As a rule, such systems have client-server architecture and have strong security requirements for user authentication. </a:t>
            </a:r>
            <a:endParaRPr lang="en-IN" b="1" dirty="0"/>
          </a:p>
        </p:txBody>
      </p:sp>
    </p:spTree>
    <p:extLst>
      <p:ext uri="{BB962C8B-B14F-4D97-AF65-F5344CB8AC3E}">
        <p14:creationId xmlns:p14="http://schemas.microsoft.com/office/powerpoint/2010/main" val="303294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012AB-D3F3-5596-AE7E-BE44006BA373}"/>
              </a:ext>
            </a:extLst>
          </p:cNvPr>
          <p:cNvSpPr txBox="1"/>
          <p:nvPr/>
        </p:nvSpPr>
        <p:spPr>
          <a:xfrm>
            <a:off x="301690" y="158620"/>
            <a:ext cx="11588620" cy="830997"/>
          </a:xfrm>
          <a:prstGeom prst="rect">
            <a:avLst/>
          </a:prstGeom>
          <a:noFill/>
        </p:spPr>
        <p:txBody>
          <a:bodyPr wrap="square" rtlCol="0">
            <a:spAutoFit/>
          </a:bodyPr>
          <a:lstStyle/>
          <a:p>
            <a:pPr algn="ctr"/>
            <a:r>
              <a:rPr lang="en-US" sz="2400" b="1" dirty="0"/>
              <a:t>A Single Sign-On Scheme For Cross Domain Web Applications Using Identity-Based Cryptography</a:t>
            </a:r>
            <a:endParaRPr lang="en-IN" sz="2400" b="1" dirty="0"/>
          </a:p>
        </p:txBody>
      </p:sp>
      <p:sp>
        <p:nvSpPr>
          <p:cNvPr id="5" name="TextBox 4">
            <a:extLst>
              <a:ext uri="{FF2B5EF4-FFF2-40B4-BE49-F238E27FC236}">
                <a16:creationId xmlns:a16="http://schemas.microsoft.com/office/drawing/2014/main" id="{7C207C80-4F4B-EE55-AAD8-75F513C23439}"/>
              </a:ext>
            </a:extLst>
          </p:cNvPr>
          <p:cNvSpPr txBox="1"/>
          <p:nvPr/>
        </p:nvSpPr>
        <p:spPr>
          <a:xfrm>
            <a:off x="301690" y="1120676"/>
            <a:ext cx="11588620" cy="2031325"/>
          </a:xfrm>
          <a:prstGeom prst="rect">
            <a:avLst/>
          </a:prstGeom>
          <a:noFill/>
        </p:spPr>
        <p:txBody>
          <a:bodyPr wrap="square" rtlCol="0">
            <a:spAutoFit/>
          </a:bodyPr>
          <a:lstStyle/>
          <a:p>
            <a:r>
              <a:rPr lang="en-US" b="1" dirty="0"/>
              <a:t>Authors  :   </a:t>
            </a:r>
            <a:r>
              <a:rPr lang="en-IN" dirty="0" err="1"/>
              <a:t>Yanjiong</a:t>
            </a:r>
            <a:r>
              <a:rPr lang="en-IN" dirty="0"/>
              <a:t> Wang1 , </a:t>
            </a:r>
            <a:r>
              <a:rPr lang="en-IN" dirty="0" err="1"/>
              <a:t>Qiaoyan</a:t>
            </a:r>
            <a:r>
              <a:rPr lang="en-IN" dirty="0"/>
              <a:t> Wen, Hua Zhang </a:t>
            </a:r>
          </a:p>
          <a:p>
            <a:endParaRPr lang="en-IN" b="1" dirty="0"/>
          </a:p>
          <a:p>
            <a:r>
              <a:rPr lang="en-IN" b="1" dirty="0"/>
              <a:t>Description :  </a:t>
            </a:r>
            <a:r>
              <a:rPr lang="en-US" dirty="0"/>
              <a:t>Authors proposed a novel scheme to satisfy the requirement of cross domain application single sign-on. Identity based encryption and signature have been applied in this protocol, which supports the progress of single sign on between heterogeneous target systems. A ticket can roam from a single sign on domain to the other. The communication between application servers, in this scheme, we use identity-based encryption to protect the data safety; the data transfer between user’s browser and servers we choose session key to prevent attacking.</a:t>
            </a:r>
            <a:endParaRPr lang="en-IN" b="1" dirty="0"/>
          </a:p>
        </p:txBody>
      </p:sp>
      <p:sp>
        <p:nvSpPr>
          <p:cNvPr id="6" name="TextBox 5">
            <a:extLst>
              <a:ext uri="{FF2B5EF4-FFF2-40B4-BE49-F238E27FC236}">
                <a16:creationId xmlns:a16="http://schemas.microsoft.com/office/drawing/2014/main" id="{CE53D7C2-A7B8-2E5C-D3B5-8E3BDE930B35}"/>
              </a:ext>
            </a:extLst>
          </p:cNvPr>
          <p:cNvSpPr txBox="1"/>
          <p:nvPr/>
        </p:nvSpPr>
        <p:spPr>
          <a:xfrm>
            <a:off x="301690" y="3657600"/>
            <a:ext cx="11588620" cy="461665"/>
          </a:xfrm>
          <a:prstGeom prst="rect">
            <a:avLst/>
          </a:prstGeom>
          <a:noFill/>
        </p:spPr>
        <p:txBody>
          <a:bodyPr wrap="square" rtlCol="0">
            <a:spAutoFit/>
          </a:bodyPr>
          <a:lstStyle/>
          <a:p>
            <a:pPr algn="ctr"/>
            <a:r>
              <a:rPr lang="en-IN" sz="2400" b="1" dirty="0"/>
              <a:t>OAuth Web Authorization Protocol </a:t>
            </a:r>
          </a:p>
        </p:txBody>
      </p:sp>
      <p:sp>
        <p:nvSpPr>
          <p:cNvPr id="7" name="TextBox 6">
            <a:extLst>
              <a:ext uri="{FF2B5EF4-FFF2-40B4-BE49-F238E27FC236}">
                <a16:creationId xmlns:a16="http://schemas.microsoft.com/office/drawing/2014/main" id="{35459547-A23A-5BA9-EF3D-F77BF5E08B08}"/>
              </a:ext>
            </a:extLst>
          </p:cNvPr>
          <p:cNvSpPr txBox="1"/>
          <p:nvPr/>
        </p:nvSpPr>
        <p:spPr>
          <a:xfrm>
            <a:off x="301690" y="4119265"/>
            <a:ext cx="11762792" cy="2031325"/>
          </a:xfrm>
          <a:prstGeom prst="rect">
            <a:avLst/>
          </a:prstGeom>
          <a:noFill/>
        </p:spPr>
        <p:txBody>
          <a:bodyPr wrap="square" rtlCol="0">
            <a:spAutoFit/>
          </a:bodyPr>
          <a:lstStyle/>
          <a:p>
            <a:r>
              <a:rPr lang="en-US" b="1" dirty="0"/>
              <a:t>Authors : </a:t>
            </a:r>
            <a:r>
              <a:rPr lang="en-IN" dirty="0"/>
              <a:t>Barry </a:t>
            </a:r>
            <a:r>
              <a:rPr lang="en-IN" dirty="0" err="1"/>
              <a:t>Leiba</a:t>
            </a:r>
            <a:endParaRPr lang="en-IN" dirty="0"/>
          </a:p>
          <a:p>
            <a:endParaRPr lang="en-IN" b="1" dirty="0"/>
          </a:p>
          <a:p>
            <a:r>
              <a:rPr lang="en-IN" b="1" dirty="0"/>
              <a:t>Description : </a:t>
            </a:r>
            <a:r>
              <a:rPr lang="en-IN" dirty="0"/>
              <a:t>Barry </a:t>
            </a:r>
            <a:r>
              <a:rPr lang="en-IN" dirty="0" err="1"/>
              <a:t>Leiba’s</a:t>
            </a:r>
            <a:r>
              <a:rPr lang="en-IN" dirty="0"/>
              <a:t> paper discuss about </a:t>
            </a:r>
            <a:r>
              <a:rPr lang="en-US" dirty="0"/>
              <a:t>Internet identity management is an umbrella that covers several related problems, all which stem from our use of multiple Internet services that come from different providers and reside in different trust domains. For each domain, we have a separate identity and use separate authentication. Where NSTIC seeks to consolidate these identities through central management, and software such as password managers tries to make it easier to manage authentication credentials for our various identities . </a:t>
            </a:r>
            <a:endParaRPr lang="en-IN" b="1" dirty="0"/>
          </a:p>
        </p:txBody>
      </p:sp>
    </p:spTree>
    <p:extLst>
      <p:ext uri="{BB962C8B-B14F-4D97-AF65-F5344CB8AC3E}">
        <p14:creationId xmlns:p14="http://schemas.microsoft.com/office/powerpoint/2010/main" val="265834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F94C-0370-5F97-F8D9-B1709EBDBD60}"/>
              </a:ext>
            </a:extLst>
          </p:cNvPr>
          <p:cNvSpPr>
            <a:spLocks noGrp="1"/>
          </p:cNvSpPr>
          <p:nvPr>
            <p:ph type="title"/>
          </p:nvPr>
        </p:nvSpPr>
        <p:spPr>
          <a:xfrm>
            <a:off x="6095999" y="1530661"/>
            <a:ext cx="5408613" cy="885328"/>
          </a:xfrm>
        </p:spPr>
        <p:txBody>
          <a:bodyPr vert="horz" lIns="91440" tIns="45720" rIns="91440" bIns="45720" rtlCol="0" anchor="b">
            <a:normAutofit/>
          </a:bodyPr>
          <a:lstStyle/>
          <a:p>
            <a:r>
              <a:rPr lang="en-US" sz="4800" dirty="0"/>
              <a:t>Existing System	</a:t>
            </a:r>
          </a:p>
        </p:txBody>
      </p:sp>
      <p:sp>
        <p:nvSpPr>
          <p:cNvPr id="3" name="Text Placeholder 2">
            <a:extLst>
              <a:ext uri="{FF2B5EF4-FFF2-40B4-BE49-F238E27FC236}">
                <a16:creationId xmlns:a16="http://schemas.microsoft.com/office/drawing/2014/main" id="{85188398-3AB8-1DAC-BC60-4FA676813C98}"/>
              </a:ext>
            </a:extLst>
          </p:cNvPr>
          <p:cNvSpPr>
            <a:spLocks noGrp="1"/>
          </p:cNvSpPr>
          <p:nvPr>
            <p:ph type="body" idx="1"/>
          </p:nvPr>
        </p:nvSpPr>
        <p:spPr>
          <a:xfrm>
            <a:off x="6095999" y="2608529"/>
            <a:ext cx="5359146" cy="2456488"/>
          </a:xfrm>
        </p:spPr>
        <p:txBody>
          <a:bodyPr vert="horz" lIns="91440" tIns="45720" rIns="91440" bIns="45720" rtlCol="0" anchor="t">
            <a:normAutofit/>
          </a:bodyPr>
          <a:lstStyle/>
          <a:p>
            <a:pPr>
              <a:lnSpc>
                <a:spcPct val="90000"/>
              </a:lnSpc>
            </a:pPr>
            <a:r>
              <a:rPr lang="en-US" sz="1600" cap="none" dirty="0"/>
              <a:t>For developers building their service/client that needs to fetch resources from other services, They need to build their own solution and while also, providing their own custom solution for authorize and authenticate users of their service too</a:t>
            </a:r>
          </a:p>
          <a:p>
            <a:pPr>
              <a:lnSpc>
                <a:spcPct val="90000"/>
              </a:lnSpc>
            </a:pPr>
            <a:r>
              <a:rPr lang="en-US" sz="1600" cap="none" dirty="0"/>
              <a:t>This can cause inconsistencies across multiple services despite being built by same organization while also taking additional cost, time and risk each time</a:t>
            </a:r>
          </a:p>
          <a:p>
            <a:pPr>
              <a:lnSpc>
                <a:spcPct val="90000"/>
              </a:lnSpc>
            </a:pPr>
            <a:r>
              <a:rPr lang="en-US" sz="1600" cap="none" dirty="0"/>
              <a:t>This custom solution makes it harder and more manpower for migration and maintenance in the future</a:t>
            </a:r>
          </a:p>
          <a:p>
            <a:pPr>
              <a:lnSpc>
                <a:spcPct val="90000"/>
              </a:lnSpc>
            </a:pPr>
            <a:endParaRPr lang="en-US" sz="1600" cap="none" dirty="0"/>
          </a:p>
        </p:txBody>
      </p:sp>
      <p:pic>
        <p:nvPicPr>
          <p:cNvPr id="1030" name="Picture 6" descr="See the source image">
            <a:extLst>
              <a:ext uri="{FF2B5EF4-FFF2-40B4-BE49-F238E27FC236}">
                <a16:creationId xmlns:a16="http://schemas.microsoft.com/office/drawing/2014/main" id="{392845E6-52FC-167B-135D-DD0200458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388" y="1271020"/>
            <a:ext cx="4872457" cy="40280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EE39C-42D1-0B8B-E581-801CD577D98C}"/>
              </a:ext>
            </a:extLst>
          </p:cNvPr>
          <p:cNvSpPr txBox="1"/>
          <p:nvPr/>
        </p:nvSpPr>
        <p:spPr>
          <a:xfrm>
            <a:off x="2208109" y="5336183"/>
            <a:ext cx="1831014" cy="307777"/>
          </a:xfrm>
          <a:prstGeom prst="rect">
            <a:avLst/>
          </a:prstGeom>
          <a:noFill/>
        </p:spPr>
        <p:txBody>
          <a:bodyPr wrap="none" rtlCol="0">
            <a:spAutoFit/>
          </a:bodyPr>
          <a:lstStyle/>
          <a:p>
            <a:r>
              <a:rPr lang="en-US" sz="1400" dirty="0"/>
              <a:t>Ex: OAuth 2.0 Working</a:t>
            </a:r>
          </a:p>
        </p:txBody>
      </p:sp>
    </p:spTree>
    <p:extLst>
      <p:ext uri="{BB962C8B-B14F-4D97-AF65-F5344CB8AC3E}">
        <p14:creationId xmlns:p14="http://schemas.microsoft.com/office/powerpoint/2010/main" val="331645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DD75-5E43-0E1F-2549-49127D416200}"/>
              </a:ext>
            </a:extLst>
          </p:cNvPr>
          <p:cNvSpPr>
            <a:spLocks noGrp="1"/>
          </p:cNvSpPr>
          <p:nvPr>
            <p:ph type="title"/>
          </p:nvPr>
        </p:nvSpPr>
        <p:spPr>
          <a:xfrm>
            <a:off x="3591445" y="366162"/>
            <a:ext cx="5009110" cy="869514"/>
          </a:xfrm>
        </p:spPr>
        <p:txBody>
          <a:bodyPr vert="horz" lIns="91440" tIns="45720" rIns="91440" bIns="45720" rtlCol="0" anchor="b">
            <a:normAutofit/>
          </a:bodyPr>
          <a:lstStyle/>
          <a:p>
            <a:r>
              <a:rPr lang="en-US" sz="4800" dirty="0"/>
              <a:t>Proposed system</a:t>
            </a:r>
          </a:p>
        </p:txBody>
      </p:sp>
      <p:sp>
        <p:nvSpPr>
          <p:cNvPr id="3" name="Text Placeholder 2">
            <a:extLst>
              <a:ext uri="{FF2B5EF4-FFF2-40B4-BE49-F238E27FC236}">
                <a16:creationId xmlns:a16="http://schemas.microsoft.com/office/drawing/2014/main" id="{08946F77-8A1F-9891-BCD2-BFECB455AD86}"/>
              </a:ext>
            </a:extLst>
          </p:cNvPr>
          <p:cNvSpPr>
            <a:spLocks noGrp="1"/>
          </p:cNvSpPr>
          <p:nvPr>
            <p:ph type="body" idx="1"/>
          </p:nvPr>
        </p:nvSpPr>
        <p:spPr>
          <a:xfrm>
            <a:off x="161037" y="1561824"/>
            <a:ext cx="6258298" cy="3734345"/>
          </a:xfrm>
        </p:spPr>
        <p:txBody>
          <a:bodyPr vert="horz" lIns="91440" tIns="45720" rIns="91440" bIns="45720" rtlCol="0" anchor="t">
            <a:noAutofit/>
          </a:bodyPr>
          <a:lstStyle/>
          <a:p>
            <a:pPr marL="285750" indent="-285750">
              <a:lnSpc>
                <a:spcPct val="90000"/>
              </a:lnSpc>
              <a:buFont typeface="Arial" panose="020B0604020202020204" pitchFamily="34" charset="0"/>
              <a:buChar char="•"/>
            </a:pPr>
            <a:r>
              <a:rPr lang="en-US" sz="1600" cap="none" dirty="0"/>
              <a:t>If there exists a set of services, we centralize the access control process and management for easier management of services and development.</a:t>
            </a:r>
          </a:p>
          <a:p>
            <a:pPr marL="285750" indent="-285750">
              <a:lnSpc>
                <a:spcPct val="90000"/>
              </a:lnSpc>
              <a:buFont typeface="Arial" panose="020B0604020202020204" pitchFamily="34" charset="0"/>
              <a:buChar char="•"/>
            </a:pPr>
            <a:r>
              <a:rPr lang="en-US" sz="1600" cap="none" dirty="0"/>
              <a:t>The client developer can request access to any of these services specifically. Once the service provider grants the permission, The client developer links his client application with a service. </a:t>
            </a:r>
          </a:p>
          <a:p>
            <a:pPr marL="285750" indent="-285750">
              <a:lnSpc>
                <a:spcPct val="90000"/>
              </a:lnSpc>
              <a:buFont typeface="Arial" panose="020B0604020202020204" pitchFamily="34" charset="0"/>
              <a:buChar char="•"/>
            </a:pPr>
            <a:r>
              <a:rPr lang="en-US" sz="1600" cap="none" dirty="0"/>
              <a:t>Unlike existing systems, The client developer gets to use the standard library developed as part of this project, which can easily call the service.</a:t>
            </a:r>
          </a:p>
          <a:p>
            <a:pPr marL="285750" indent="-285750">
              <a:lnSpc>
                <a:spcPct val="90000"/>
              </a:lnSpc>
              <a:buFont typeface="Arial" panose="020B0604020202020204" pitchFamily="34" charset="0"/>
              <a:buChar char="•"/>
            </a:pPr>
            <a:r>
              <a:rPr lang="en-US" sz="1600" cap="none" dirty="0"/>
              <a:t>While the service provider can also use this standard library to rapidly initialize the authorization server and integrate his service with this server or already existing server, its up to the service provider to decide whether all the client requests should pass through this centralized server to access the service</a:t>
            </a:r>
          </a:p>
        </p:txBody>
      </p:sp>
      <p:pic>
        <p:nvPicPr>
          <p:cNvPr id="7" name="Picture 6" descr="Diagram&#10;&#10;Description automatically generated">
            <a:extLst>
              <a:ext uri="{FF2B5EF4-FFF2-40B4-BE49-F238E27FC236}">
                <a16:creationId xmlns:a16="http://schemas.microsoft.com/office/drawing/2014/main" id="{09FDBE06-CB19-B41D-A2B0-8173AE6ABC65}"/>
              </a:ext>
            </a:extLst>
          </p:cNvPr>
          <p:cNvPicPr>
            <a:picLocks noChangeAspect="1"/>
          </p:cNvPicPr>
          <p:nvPr/>
        </p:nvPicPr>
        <p:blipFill>
          <a:blip r:embed="rId2"/>
          <a:stretch>
            <a:fillRect/>
          </a:stretch>
        </p:blipFill>
        <p:spPr>
          <a:xfrm>
            <a:off x="6598246" y="1720783"/>
            <a:ext cx="5296792" cy="34164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8614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 name="Diagram 79">
            <a:extLst>
              <a:ext uri="{FF2B5EF4-FFF2-40B4-BE49-F238E27FC236}">
                <a16:creationId xmlns:a16="http://schemas.microsoft.com/office/drawing/2014/main" id="{5E29A2FE-DD2B-7EF4-C771-B0913B59538E}"/>
              </a:ext>
            </a:extLst>
          </p:cNvPr>
          <p:cNvGraphicFramePr/>
          <p:nvPr>
            <p:extLst>
              <p:ext uri="{D42A27DB-BD31-4B8C-83A1-F6EECF244321}">
                <p14:modId xmlns:p14="http://schemas.microsoft.com/office/powerpoint/2010/main" val="3394765668"/>
              </p:ext>
            </p:extLst>
          </p:nvPr>
        </p:nvGraphicFramePr>
        <p:xfrm>
          <a:off x="2248929" y="1581665"/>
          <a:ext cx="6984314" cy="4538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2" name="TextBox 81">
            <a:extLst>
              <a:ext uri="{FF2B5EF4-FFF2-40B4-BE49-F238E27FC236}">
                <a16:creationId xmlns:a16="http://schemas.microsoft.com/office/drawing/2014/main" id="{9C20193B-88B8-B9A6-0D31-7B52FB90C4CD}"/>
              </a:ext>
            </a:extLst>
          </p:cNvPr>
          <p:cNvSpPr txBox="1"/>
          <p:nvPr/>
        </p:nvSpPr>
        <p:spPr>
          <a:xfrm>
            <a:off x="3348681" y="72287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6C6C9EFE-1CB2-43F4-5362-D1E48551297B}"/>
              </a:ext>
            </a:extLst>
          </p:cNvPr>
          <p:cNvSpPr txBox="1"/>
          <p:nvPr/>
        </p:nvSpPr>
        <p:spPr>
          <a:xfrm>
            <a:off x="879700" y="553536"/>
            <a:ext cx="97471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system provides a Software Development Kit that helps the developers of Client and Service Providers with various libraries that simplifies the Authorization process.</a:t>
            </a:r>
          </a:p>
        </p:txBody>
      </p:sp>
    </p:spTree>
    <p:extLst>
      <p:ext uri="{BB962C8B-B14F-4D97-AF65-F5344CB8AC3E}">
        <p14:creationId xmlns:p14="http://schemas.microsoft.com/office/powerpoint/2010/main" val="1140212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564</TotalTime>
  <Words>1527</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Bahnschrift Light</vt:lpstr>
      <vt:lpstr>Calibri</vt:lpstr>
      <vt:lpstr>Calibri Light</vt:lpstr>
      <vt:lpstr>Times New Roman</vt:lpstr>
      <vt:lpstr>Trebuchet MS</vt:lpstr>
      <vt:lpstr>Wingdings 3</vt:lpstr>
      <vt:lpstr>Celestial</vt:lpstr>
      <vt:lpstr>Cross-Application Web API Authorization using a Centralized Server</vt:lpstr>
      <vt:lpstr>Abstract</vt:lpstr>
      <vt:lpstr>Introduction</vt:lpstr>
      <vt:lpstr>Objectives</vt:lpstr>
      <vt:lpstr>PowerPoint Presentation</vt:lpstr>
      <vt:lpstr>PowerPoint Presentation</vt:lpstr>
      <vt:lpstr>Existing System </vt:lpstr>
      <vt:lpstr>Proposed system</vt:lpstr>
      <vt:lpstr>PowerPoint Presentation</vt:lpstr>
      <vt:lpstr>PowerPoint Presentation</vt:lpstr>
      <vt:lpstr>PowerPoint Presentation</vt:lpstr>
      <vt:lpstr>PowerPoint Presentation</vt:lpstr>
      <vt:lpstr>PowerPoint Presentation</vt:lpstr>
      <vt:lpstr>Challenges to overcome</vt:lpstr>
      <vt:lpstr>Hardware Requirements</vt:lpstr>
      <vt:lpstr>References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Cross-Application Web API Authorization using a Centralized Server</dc:title>
  <dc:creator>Chanakya Srinivas</dc:creator>
  <cp:lastModifiedBy>Chanakya Srinivas</cp:lastModifiedBy>
  <cp:revision>19</cp:revision>
  <dcterms:created xsi:type="dcterms:W3CDTF">2022-12-16T01:01:55Z</dcterms:created>
  <dcterms:modified xsi:type="dcterms:W3CDTF">2022-12-16T11:03:55Z</dcterms:modified>
</cp:coreProperties>
</file>