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57" r:id="rId6"/>
    <p:sldId id="258" r:id="rId7"/>
    <p:sldId id="259" r:id="rId8"/>
    <p:sldId id="263"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9E8"/>
    <a:srgbClr val="F5F5F5"/>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52" y="27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19-Jun-23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6:26.805"/>
    </inkml:context>
    <inkml:brush xml:id="br0">
      <inkml:brushProperty name="width" value="0.1" units="cm"/>
      <inkml:brushProperty name="height" value="0.1" units="cm"/>
      <inkml:brushProperty name="color" value="#333333"/>
    </inkml:brush>
  </inkml:definitions>
  <inkml:trace contextRef="#ctx0" brushRef="#br0">1 580 24575,'14'15'0,"-1"1"0,0 1 0,-1 0 0,-1 1 0,0 0 0,-2 1 0,0 0 0,-1 0 0,-1 1 0,0 0 0,5 33 0,-2 16 0,-2 0 0,-3 78 0,-5-135 0,2 80 0,17 311 0,-15-356 0,16 180 0,-17-157 0,-7 87 0,4-154 0,-32 490 0,32-491 0,0 0 0,0 1 0,0-1 0,0 0 0,1 1 0,-1-1 0,1 0 0,0 0 0,-1 0 0,1 0 0,0 0 0,0 0 0,1 0 0,-1 0 0,0 0 0,0 0 0,1 0 0,-1-1 0,1 1 0,0-1 0,0 1 0,3 2 0,3 0 0,0 0 0,0-1 0,0 1 0,15 2 0,-22-5 0,50 10 0,1-1 0,81 4 0,1290 51-1519,13-62-755,-807-6 1918,327 3 1132,-661 0 2590,5-27-3358,-171 11-9,326-24 1,-444 39 0,-5 1 0,0 0 0,0-1 0,0 0 0,0 0 0,6-2 0,-10 2 0,0 1 0,-1-1 0,1 0 0,-1 0 0,1 0 0,-1 0 0,1 0 0,-1-1 0,0 1 0,1 0 0,-1 0 0,0-1 0,0 1 0,0-1 0,0 1 0,0-1 0,0 0 0,0 1 0,-1-1 0,1 0 0,0-2 0,0-6 0,0-1 0,0 1 0,-1 0 0,-1-1 0,0 1 0,0 0 0,-1 0 0,-4-16 0,3 13 0,-103-612-198,71-110-886,38-6 1137,0 439-267,-2 273 253,0 22 39,0-1 0,-1 1 0,0-1 0,0 1 1,0 0-1,-1-1 0,0 1 0,-1 0 1,0-1-1,0 1 0,-5-11 0,6 17-61,0-1 0,-1 1 0,1 0 0,0-1 0,-1 1 0,0 0 0,1 0 0,-1 0 0,1 0 0,-1 0 0,0 1 0,0-1 0,1 0 0,-1 1-1,0-1 1,0 1 0,0 0 0,0-1 0,-3 1 0,-41 4 102,28-2-111,-608 13-15,417-17-510,-160 2-1582,-2837 0 4722,2925 9-2623,-292 48 0,526-50 0,-249 43 0,289-48 0,0 0 0,1 1 0,-1-1 0,1 1 0,-1 1 0,1-1 0,0 1 0,0 0 0,1 1 0,-1-1 0,-7 10 0,5-5 0,1 1 0,0 0 0,1 0 0,0 0 0,0 1 0,-5 14 0,0 11 0,1 0 0,2 0 0,-5 51 0,6-36 230,-9 60-1825,8-81-5231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36.217"/>
    </inkml:context>
    <inkml:brush xml:id="br0">
      <inkml:brushProperty name="width" value="0.1" units="cm"/>
      <inkml:brushProperty name="height" value="0.1" units="cm"/>
      <inkml:brushProperty name="color" value="#333333"/>
    </inkml:brush>
  </inkml:definitions>
  <inkml:trace contextRef="#ctx0" brushRef="#br0">3121 1 24575,'-1'2'0,"1"0"0,-1 0 0,1 1 0,-1-1 0,0 0 0,0 0 0,0 0 0,0 0 0,0 0 0,0 0 0,0 0 0,-1-1 0,1 1 0,-1 0 0,1-1 0,-1 1 0,0-1 0,1 0 0,-1 1 0,0-1 0,0 0 0,0 0 0,-4 1 0,-6 3 0,0 0 0,-23 5 0,-379 84 0,-82 20 0,455-103 0,-141 41 0,141-37 0,0 1 0,-51 28 0,36-12 0,-2-3 0,-1-2 0,-1-3 0,-104 27 0,-8-17 0,-203 15 0,-173-23 0,355-18-1365,159-6-5461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1:03.299"/>
    </inkml:context>
    <inkml:brush xml:id="br0">
      <inkml:brushProperty name="width" value="0.1" units="cm"/>
      <inkml:brushProperty name="height" value="0.1" units="cm"/>
      <inkml:brushProperty name="color" value="#333333"/>
    </inkml:brush>
  </inkml:definitions>
  <inkml:trace contextRef="#ctx0" brushRef="#br0">1767 165 24575,'-1'1'0,"0"0"0,0 0 0,-1-1 0,1 1 0,0-1 0,-1 1 0,1-1 0,0 1 0,-1-1 0,1 0 0,-1 0 0,1 0 0,-1 0 0,1 0 0,-3 0 0,-1 0 0,-374 10-7,265-10-129,-404-20-650,390 6 880,2-5-1,-130-38 0,168 26-20,64 21-270,0 1 0,-1 2-1,-30-7 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1:04.655"/>
    </inkml:context>
    <inkml:brush xml:id="br0">
      <inkml:brushProperty name="width" value="0.1" units="cm"/>
      <inkml:brushProperty name="height" value="0.1" units="cm"/>
      <inkml:brushProperty name="color" value="#333333"/>
    </inkml:brush>
  </inkml:definitions>
  <inkml:trace contextRef="#ctx0" brushRef="#br0">1 446 24575,'107'-18'0,"-35"8"0,148-25 0,128-24 0,-223 23 0,23-4 0,151-38 0,-131 31 0,-104 28-455,-2-4 0,87-44 0,-123 54-6371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1:05.871"/>
    </inkml:context>
    <inkml:brush xml:id="br0">
      <inkml:brushProperty name="width" value="0.1" units="cm"/>
      <inkml:brushProperty name="height" value="0.1" units="cm"/>
      <inkml:brushProperty name="color" value="#333333"/>
    </inkml:brush>
  </inkml:definitions>
  <inkml:trace contextRef="#ctx0" brushRef="#br0">1 1123 24575,'87'-4'0,"0"-4"0,101-21 0,-151 21 0,0-2 0,-1-1 0,46-21 0,98-58 0,-146 72 0,337-165 0,-347 173 0,-1-1 0,0-1 0,-1-2 0,0 0 0,-1-1 0,-1-1 0,0-1 0,-1-1 0,-1 0 0,-1-2 0,-1 0 0,0-1 0,21-38 0,-22 27 0,21-64 0,-24 58 0,21-40 0,-16 46-273,1 1 0,2 1 0,1 1 0,45-50 0,-47 60-6553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20:10.186"/>
    </inkml:context>
    <inkml:brush xml:id="br0">
      <inkml:brushProperty name="width" value="0.1" units="cm"/>
      <inkml:brushProperty name="height" value="0.1" units="cm"/>
      <inkml:brushProperty name="color" value="#333333"/>
    </inkml:brush>
  </inkml:definitions>
  <inkml:trace contextRef="#ctx0" brushRef="#br0">1 1 24575,'98'4'0,"145"25"0,-155-16 0,28 3 0,-12-4 0,164 42 0,402 153 0,88 13-774,-220-69 304,-204-49-688,-227-70-4631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20:10.797"/>
    </inkml:context>
    <inkml:brush xml:id="br0">
      <inkml:brushProperty name="width" value="0.1" units="cm"/>
      <inkml:brushProperty name="height" value="0.1" units="cm"/>
      <inkml:brushProperty name="color" value="#333333"/>
    </inkml:brush>
  </inkml:definitions>
  <inkml:trace contextRef="#ctx0" brushRef="#br0">0 3 24575,'7'-1'0,"0"0"0,-1 1 0,1 0 0,0 0 0,-1 0 0,1 1 0,0 0 0,-1 1 0,13 3 0,3 0 0,15 2 0,13 3 0,64 19 0,-100-25 0,-1 1 0,1 1 0,-1 1 0,0-1 0,-1 2 0,1 0 0,-1 0 0,-1 1 0,14 13 0,-22-18 0,0 0 0,0 0 0,0 0 0,-1 1 0,0-1 0,1 1 0,-1-1 0,-1 1 0,1 0 0,-1 0 0,0-1 0,1 11 0,-1 2 0,0 0 0,-4 24 0,1-10 0,1 59 0,-7 91 0,6-168 27,-1-1-1,-1-1 0,0 1 0,0 0 1,-1-1-1,0 0 0,-1 0 0,0 0 1,-1-1-1,-1 0 0,1-1 0,-18 17 1,16-17-170,-1 0 1,0 0 0,0-2 0,-1 1-1,0-1 1,0-1 0,-1 0 0,0-1 0,0 0-1,0 0 1,-26 4 0,13-6-6684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20:12.294"/>
    </inkml:context>
    <inkml:brush xml:id="br0">
      <inkml:brushProperty name="width" value="0.1" units="cm"/>
      <inkml:brushProperty name="height" value="0.1" units="cm"/>
      <inkml:brushProperty name="color" value="#333333"/>
    </inkml:brush>
  </inkml:definitions>
  <inkml:trace contextRef="#ctx0" brushRef="#br0">1 156 24575,'0'2180'-896,"0"-2178"921,0 0 0,0 0 0,1 0 0,-1-1 0,1 1 0,-1 0 0,1 0 0,0 0 0,-1-1 0,1 1 1,0 0-1,0-1 0,0 1 0,0-1 0,1 1 0,-1-1 0,0 1 0,1-1 0,-1 0 0,1 0 0,-1 0 0,1 0 0,-1 0 0,1 0 0,2 1 1,5 1 35,0 1 0,0-2 0,18 4 0,-27-6-61,304 32 30,5-26-97,-205-5-21,707 2-541,-742-6 629,-51-3 0,-17 5 0,-1 1 0,0 0 0,1 0 0,-1-1 0,0 1 0,0-1 0,1 1 0,-1 0 0,0-1 0,0 1 0,0-1 0,1 1 0,-1 0 0,0-1 0,0 1 0,0-1 0,0 1 0,0-1 0,0 1 0,0-1 0,0 1 0,0-1 0,-1-2 0,0 1 0,0 0 0,0 0 0,0 0 0,-1-1 0,1 1 0,0 0 0,-1 1 0,-3-5 0,-19-16 122,0 1-1,-33-22 1,29 23 7,1-2 1,-32-31 0,29 19-130,2-2 0,1-1 0,2 0 0,-26-52 0,-66-172 0,101 222 0,-64-159 0,9-3 0,-66-308 0,107 315 0,0 6 0,19 136 0,-27-76 0,30 105 0,-2 0 0,0 1 0,-2 0 0,0 1 0,-24-30 0,33 47 0,-1 0 0,1 1 0,-1 0 0,0 0 0,0 0 0,0 0 0,0 1 0,-1-1 0,1 1 0,-1 0 0,0 1 0,1-1 0,-1 1 0,-9-2 0,-5 1 0,-1 1 0,-29 1 0,23 0 0,-42 0-341,0 4 0,0 2-1,-127 28 1,145-18-6485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37.463"/>
    </inkml:context>
    <inkml:brush xml:id="br0">
      <inkml:brushProperty name="width" value="0.1" units="cm"/>
      <inkml:brushProperty name="height" value="0.1" units="cm"/>
      <inkml:brushProperty name="color" value="#333333"/>
    </inkml:brush>
  </inkml:definitions>
  <inkml:trace contextRef="#ctx0" brushRef="#br0">3212 1 24575,'-7'0'0,"1"0"0,-1 1 0,1 0 0,-1 1 0,1-1 0,-1 1 0,1 0 0,-10 6 0,-1 1 0,-25 19 0,22-14 0,-265 207 0,209-158 0,18-18 0,-2-3 0,-2-3 0,-76 36 0,-208 77 0,301-134 0,-400 134 0,355-130 0,-106 12 0,103-19 0,-34 5 0,-9 1 0,-150 42 0,67 14 0,195-67 0,-16 7 0,2 1 0,-57 37 0,83-47-114,0-1 1,0 0-1,-1 0 0,1-1 0,-2-1 1,1 0-1,0-1 0,-1 0 0,0-1 1,0-1-1,-19 1 0,4-1-6712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39.344"/>
    </inkml:context>
    <inkml:brush xml:id="br0">
      <inkml:brushProperty name="width" value="0.1" units="cm"/>
      <inkml:brushProperty name="height" value="0.1" units="cm"/>
      <inkml:brushProperty name="color" value="#333333"/>
    </inkml:brush>
  </inkml:definitions>
  <inkml:trace contextRef="#ctx0" brushRef="#br0">3477 0 24575,'0'9'0,"0"0"0,0-1 0,-1 1 0,0 0 0,-1-1 0,0 1 0,0-1 0,0 1 0,-1-1 0,-1 0 0,1 0 0,-1-1 0,-1 1 0,-6 9 0,-86 92 0,50-60 0,-41 47 0,-113 97 0,98-110 0,-4-4 0,-123 67 0,-383 224 0,442-270 0,-325 137 0,469-226 0,-382 169 0,351-147 0,44-23 0,-1-2 0,-1 0 0,1 0 0,-31 9 0,-208 44 0,-87 2 0,276-50-1365,41-9-5461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41.898"/>
    </inkml:context>
    <inkml:brush xml:id="br0">
      <inkml:brushProperty name="width" value="0.1" units="cm"/>
      <inkml:brushProperty name="height" value="0.1" units="cm"/>
      <inkml:brushProperty name="color" value="#333333"/>
    </inkml:brush>
  </inkml:definitions>
  <inkml:trace contextRef="#ctx0" brushRef="#br0">3634 481 24575,'0'0'0,"0"-1"0,-1 1 0,1 0 0,0-1 0,0 1 0,0 0 0,0-1 0,0 1 0,-1 0 0,1-1 0,0 1 0,0 0 0,-1-1 0,1 1 0,0 0 0,0 0 0,-1 0 0,1-1 0,0 1 0,-1 0 0,1 0 0,0 0 0,-1-1 0,1 1 0,0 0 0,-1 0 0,1 0 0,0 0 0,-1 0 0,1 0 0,-1 0 0,1 0 0,0 0 0,-1 0 0,1 0 0,0 0 0,-1 0 0,-186-20 0,56 8 0,-130-26 0,-70-8 0,49 23-197,-143-16-167,255 15 364,-242-25 0,-154-28 312,76 7-63,386 56-249,-146-39 0,237 48 160,20 2 20,23 2-1558,-29 1 1051,22 0-6499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42.631"/>
    </inkml:context>
    <inkml:brush xml:id="br0">
      <inkml:brushProperty name="width" value="0.1" units="cm"/>
      <inkml:brushProperty name="height" value="0.1" units="cm"/>
      <inkml:brushProperty name="color" value="#333333"/>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43.751"/>
    </inkml:context>
    <inkml:brush xml:id="br0">
      <inkml:brushProperty name="width" value="0.1" units="cm"/>
      <inkml:brushProperty name="height" value="0.1" units="cm"/>
      <inkml:brushProperty name="color" value="#333333"/>
    </inkml:brush>
  </inkml:definitions>
  <inkml:trace contextRef="#ctx0" brushRef="#br0">3685 2 24575,'0'2'0,"0"0"0,0-1 0,-1 1 0,1 0 0,0 0 0,-1 0 0,1 0 0,-1 0 0,0-1 0,0 1 0,1 0 0,-1 0 0,0-1 0,0 1 0,-1-1 0,1 1 0,0-1 0,0 1 0,-3 1 0,-2 1 0,-1 0 0,1 0 0,-1 0 0,-8 2 0,-31 12 0,-1-2 0,-1-2 0,-49 8 0,-155 13 0,-243-9 0,-2-30 0,105 0 0,55-14 0,1-22 0,280 33 0,-156-26 0,-191-17 0,-6 19 0,486 28 0,52 2-1365,20 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45.154"/>
    </inkml:context>
    <inkml:brush xml:id="br0">
      <inkml:brushProperty name="width" value="0.1" units="cm"/>
      <inkml:brushProperty name="height" value="0.1" units="cm"/>
      <inkml:brushProperty name="color" value="#333333"/>
    </inkml:brush>
  </inkml:definitions>
  <inkml:trace contextRef="#ctx0" brushRef="#br0">3626 1 24575,'-7'3'0,"2"1"0,-1-1 0,-10 10 0,-14 9 0,-11-2 0,0-1 0,-43 13 0,-135 40-384,-396 74 0,-249-16-616,660-103 942,71 0 1693,102-22-1593,-1 0 1,0-2-1,-37-1 0,8 0-20,-561 7-22,549-9 0,37 2 0,1 2 0,-1 1 0,-35 10 0,-13 2 0,53-12 118,-97 13-1601,108-17-5343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1:18.941"/>
    </inkml:context>
    <inkml:brush xml:id="br0">
      <inkml:brushProperty name="width" value="0.1" units="cm"/>
      <inkml:brushProperty name="height" value="0.1" units="cm"/>
      <inkml:brushProperty name="color" value="#333333"/>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1:47.910"/>
    </inkml:context>
    <inkml:brush xml:id="br0">
      <inkml:brushProperty name="width" value="0.1" units="cm"/>
      <inkml:brushProperty name="height" value="0.1" units="cm"/>
      <inkml:brushProperty name="color" value="#333333"/>
    </inkml:brush>
  </inkml:definitions>
  <inkml:trace contextRef="#ctx0" brushRef="#br0">0 390 24575,'6'-9'0,"4"-5"0,4-12 0,-1-12 0,1-8 0,-3-9 0,-3 4 0,-2 4 0,-3 5 0,-2 7 0,-1 8-8191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4:14.494"/>
    </inkml:context>
    <inkml:brush xml:id="br0">
      <inkml:brushProperty name="width" value="0.1" units="cm"/>
      <inkml:brushProperty name="height" value="0.1" units="cm"/>
      <inkml:brushProperty name="color" value="#333333"/>
    </inkml:brush>
  </inkml:definitions>
  <inkml:trace contextRef="#ctx0" brushRef="#br0">0 891 24575,'8'-35'0,"-1"4"0,-4 10 0,1 1 0,7-23 0,4-19 0,-14 55 0,0 0 0,1 0 0,0 0 0,0 0 0,1 0 0,0 1 0,0-1 0,0 1 0,1 0 0,0 0 0,0 0 0,0 0 0,1 1 0,0-1 0,0 1 0,1 1 0,-1-1 0,1 1 0,9-6 0,-11 8 0,-1-1 0,-1 1 0,1-1 0,0 0 0,-1 0 0,1 0 0,-1 0 0,0 0 0,0 0 0,0-1 0,0 1 0,-1-1 0,1 1 0,1-6 0,0-6 0,0 0 0,2-21 0,-3 15 0,9-92 0,-3-143 0,-8 251 0,0 0 0,0 1 0,1-1 0,-1 1 0,1-1 0,2-5 0,-3 10 0,1-1 0,-1 0 0,0 1 0,0-1 0,1 1 0,-1-1 0,0 0 0,1 1 0,-1-1 0,1 1 0,-1 0 0,1-1 0,-1 1 0,1-1 0,-1 1 0,1 0 0,-1-1 0,1 1 0,0 0 0,0-1 0,0 1 0,0 0 0,0 0 0,0 0 0,0 0 0,0 1 0,0-1 0,0 0 0,0 1 0,0-1 0,0 0 0,0 1 0,0-1 0,-1 1 0,1-1 0,0 1 0,0 0 0,0-1 0,0 2 0,16 15 0,0 2 0,15 21 0,0 1 0,8 8 0,-2 2 0,35 63 0,-68-104 0,-1 0 0,0 0 0,-1 0 0,0 1 0,3 16 0,4 17 0,-6-28 0,-1 1 0,2 32 0,-4-38 0,0 1 0,0 0 0,1 0 0,1 0 0,-1-1 0,2 1 0,8 18 0,-1-10 0,-4-6 0,0 0 0,12 14 0,-16-24 0,1 1 0,0-1 0,0 0 0,0 0 0,1-1 0,-1 1 0,1-1 0,0 0 0,8 4 0,90 49 0,33 2 0,-135-57-65,0 0 0,0-1 0,0 0 0,0 1 0,0-1 0,0 1 0,0-1 0,0 0 0,1 0 0,-1 0 0,0 0 0,0 0 0,0 0 0,0 0 0,0 0 0,0 0 0,1 0 0,-1-1 0,0 1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15.692"/>
    </inkml:context>
    <inkml:brush xml:id="br0">
      <inkml:brushProperty name="width" value="0.1" units="cm"/>
      <inkml:brushProperty name="height" value="0.1" units="cm"/>
      <inkml:brushProperty name="color" value="#333333"/>
    </inkml:brush>
  </inkml:definitions>
  <inkml:trace contextRef="#ctx0" brushRef="#br0">0 183 24575,'0'0'0,"0"0"0,0-1 0,0 1 0,0-1 0,0 1 0,1 0 0,-1-1 0,0 1 0,0-1 0,0 1 0,1 0 0,-1-1 0,0 1 0,0 0 0,1-1 0,-1 1 0,0 0 0,0 0 0,1-1 0,-1 1 0,0 0 0,1 0 0,-1-1 0,1 1 0,-1 0 0,0 0 0,1 0 0,-1 0 0,0 0 0,1 0 0,-1-1 0,1 1 0,-1 0 0,1 0 0,-1 0 0,0 0 0,1 0 0,-1 1 0,1-1 0,-1 0 0,0 0 0,1 0 0,20 8 0,-13-3 0,-1 1 0,0 1 0,0 0 0,-1 0 0,1 0 0,-2 1 0,1-1 0,-1 1 0,8 17 0,16 32 0,42 114 0,5 74 0,-24-76 0,70 226 0,-22 4 0,-92-357 0,31 170 0,-30-150 0,1 89 0,-10-149 0,-1 0 0,1 0 0,0 0 0,1-1 0,-1 1 0,0 0 0,0 0 0,1 0 0,-1 0 0,1 0 0,0 0 0,-1-1 0,1 1 0,0 0 0,0-1 0,0 1 0,0 0 0,0-1 0,1 0 0,1 2 0,0-1 0,1 0 0,-1 0 0,1-1 0,0 0 0,-1 0 0,1 0 0,0 0 0,0-1 0,0 1 0,5-1 0,155 2 0,-111-3 0,141-2 0,2815-6-175,-2048 10 246,-632-23 55,-129 5-148,402-24 22,-574 39 0,-16 2 0,-1-1 0,1 0 0,0 0 0,-1-2 0,17-4 0,-26 6 0,-1 0 0,1 0 0,0 0 0,0 0 0,-1-1 0,1 1 0,0 0 0,-1-1 0,0 1 0,1-1 0,-1 0 0,0 1 0,0-1 0,0 0 0,0 0 0,0 0 0,0 0 0,0 0 0,-1 0 0,1 0 0,-1 0 0,1 0 0,-1 0 0,0-3 0,0-2 0,0 0 0,0 0 0,-1 1 0,0-1 0,0 0 0,-4-11 0,-20-49 0,-68-123 0,19 43 0,27 35 0,5-1 0,5-3 0,-24-129 0,-30-365 0,87 575 0,-10-81 0,10 98 0,0 0 0,-1 0 0,-1 1 0,-9-21 0,-18-40 0,31 75 0,1 0 0,-1 1 0,1-1 0,-1 1 0,0-1 0,0 1 0,0-1 0,-1 1 0,1 0 0,0 0 0,-1 0 0,0 1 0,1-1 0,-1 0 0,0 1 0,0 0 0,-3-2 0,-9-2 0,0 1 0,-19-4 0,19 5 0,-35-5 0,-1 2 0,-1 2 0,-65 4 0,51 0 0,-1280 3-121,745 25-1123,4 30 181,-255 57 939,-133 13 136,529-73 2154,302-36-1792,82-12-1056,-89-4-1,133-3-6143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5:08.265"/>
    </inkml:context>
    <inkml:brush xml:id="br0">
      <inkml:brushProperty name="width" value="0.1" units="cm"/>
      <inkml:brushProperty name="height" value="0.1" units="cm"/>
      <inkml:brushProperty name="color" value="#333333"/>
    </inkml:brush>
  </inkml:definitions>
  <inkml:trace contextRef="#ctx0" brushRef="#br0">96 488 24575,'3'40'0,"1"0"0,13 57 0,0-3 0,-4 3 0,-4 1 0,-5 0 0,-3 0 0,-5-1 0,-27 156 0,0 34 0,25-203 0,-84 632 0,90-714 0,-1-1 0,1 1 0,0-1 0,-1 1 0,1-1 0,0 1 0,0 0 0,0-1 0,0 1 0,0-1 0,1 1 0,-1 0 0,0-1 0,1 1 0,-1-1 0,1 1 0,0-1 0,-1 1 0,1-1 0,1 2 0,0-2 0,0 1 0,0-1 0,0 0 0,1 1 0,-1-1 0,0-1 0,1 1 0,-1 0 0,1 0 0,-1-1 0,1 1 0,-1-1 0,4 0 0,37 1 0,-1-1 0,0-3 0,46-8 0,-20 3 0,482-25-407,0 38-1,-151 16 408,-5 35 0,-308-35-1,-43-10 341,76 9 0,-117-19-333,0-1-1,-1 0 1,1 0-1,0 0 0,0 0 1,-1 0-1,1 0 1,0-1-1,-1 1 1,1 0-1,0-1 0,-1 1 1,1-1-1,0 0 1,-1 0-1,1 1 1,-1-1-1,3-2 0,-3 2-3,-1 0-1,1 0 0,0 0 1,-1-1-1,1 1 1,-1 0-1,1 0 0,-1-1 1,0 1-1,1 0 0,-1-1 1,0 1-1,0 0 0,0-1 1,0 1-1,0 0 0,0-1 1,-1-1-1,-2-8-6,0 0-1,-1 1 1,-1 0-1,-9-18 1,4 8-5,1-1 9,1-1 0,2 0 0,-7-35 0,-3-73 0,9 62 0,-14-253 0,20-2 0,2 171 0,0-31 0,-7-361 0,4 518 0,2 3 0,-1 0 0,-2 1 0,0 0 0,-1-1 0,-1 1 0,-9-23 0,11 34 0,0 0 0,0-1 0,2 1 0,-1-1 0,1 1 0,1-1 0,1-17 0,-1 13 0,18-319 0,-18 331 0,0-1 0,0 1 0,0 0 0,-1 0 0,1 0 0,-1 0 0,0 0 0,0 0 0,0 0 0,-1 0 0,1 0 0,-1 1 0,-4-7 0,5 9 0,-1-1 0,0 0 0,0 1 0,0-1 0,0 1 0,0 0 0,0 0 0,0 0 0,0 0 0,0 0 0,0 0 0,0 0 0,-1 1 0,1-1 0,0 1 0,-1 0 0,1-1 0,0 1 0,-1 0 0,1 0 0,0 1 0,-1-1 0,1 0 0,-4 2 0,-9 3 0,0 0 0,1 0 0,0 2 0,0 0 0,1 0 0,-13 10 0,-40 21 0,14-17 0,-2-2 0,0-2 0,0-2 0,-2-3 0,-68 6 0,-286-4 0,311-20 0,1-5 0,-102-24 0,-105-12 0,-152 28 0,452 19 0,-17 1 0,17 3 0,12 4 0,8 6 0,-1 0 0,15 17 0,19 20 0,-46-49 0,-1-1 0,1 1 0,0 0 0,-1 0 0,0 1 0,1-1 0,-1 0 0,0 0 0,0 1 0,0-1 0,-1 0 0,1 1 0,0-1 0,-1 1 0,0-1 0,1 1 0,-1-1 0,0 1 0,-1 4 0,-1 5 0,0-1 0,0 0 0,-6 14 0,-1 7 0,5-11-253,2 0-1,0 1 1,3 23-1,-1-40-97,0 11-6475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5:25.876"/>
    </inkml:context>
    <inkml:brush xml:id="br0">
      <inkml:brushProperty name="width" value="0.1" units="cm"/>
      <inkml:brushProperty name="height" value="0.1" units="cm"/>
      <inkml:brushProperty name="color" value="#333333"/>
    </inkml:brush>
  </inkml:definitions>
  <inkml:trace contextRef="#ctx0" brushRef="#br0">165 1 24575,'-6'0'0,"0"1"0,-1 0 0,1 0 0,0 1 0,0 0 0,-1 0 0,2 0 0,-1 1 0,0 0 0,0 0 0,1 0 0,0 1 0,-1 0 0,1 0 0,1 0 0,-1 1 0,1-1 0,0 1 0,0 0 0,-5 8 0,2-3 0,1 0 0,1 0 0,0 1 0,0 0 0,1 0 0,1 0 0,-1 0 0,2 0 0,0 1 0,-2 15 0,4-24 10,0-1-1,0 1 0,0 0 1,1 0-1,-1-1 0,1 1 1,-1 0-1,1 0 1,0-1-1,0 1 0,0-1 1,0 1-1,1-1 0,-1 0 1,1 1-1,-1-1 0,4 3 1,-2-2 6,1 0-1,-1-1 1,1 1 0,-1-1-1,1 0 1,0 0 0,0 0-1,0-1 1,0 1 0,5 0 0,9 1-345,-1-1 1,0-1 0,1 0 0,22-2 0,-38 1 262,18-2-6760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9:57.681"/>
    </inkml:context>
    <inkml:brush xml:id="br0">
      <inkml:brushProperty name="width" value="0.1" units="cm"/>
      <inkml:brushProperty name="height" value="0.1" units="cm"/>
      <inkml:brushProperty name="color" value="#333333"/>
    </inkml:brush>
  </inkml:definitions>
  <inkml:trace contextRef="#ctx0" brushRef="#br0">355 789 24575,'2'39'0,"2"-1"0,10 46 0,-1-3 0,1 84 0,-8 215 0,-7-253 0,0 121 0,1-241 0,0 1 0,0-1 0,0 0 0,1 0 0,1 0 0,-1 0 0,1 0 0,0 0 0,1 0 0,-1-1 0,1 1 0,1-1 0,-1 0 0,1 0 0,0 0 0,7 8 0,-4-8 0,-1 2 0,0-1 0,0 1 0,-1 0 0,1 0 0,-2 1 0,1-1 0,-2 1 0,1 0 0,-1 0 0,0 0 0,-1 1 0,2 12 0,5 75 0,-6 140 0,-3-153 0,-2 61 0,5 187 0,-3-323 0,1 1 0,0-1 0,0 0 0,1 0 0,0 0 0,1-1 0,5 13 0,-6-18 0,0 1 0,0-1 0,1 0 0,-1 0 0,1 0 0,0 0 0,0 0 0,0-1 0,0 1 0,1-1 0,-1 0 0,0 0 0,1 0 0,0-1 0,-1 1 0,1-1 0,0 0 0,0 0 0,5 1 0,27 3 0,0-1 0,1-2 0,40-3 0,-47 0 0,488-7-729,799-8-2280,226 17 3779,-1074-35 1613,-244 11-1798,-189 21-585,31-3 0,-60 4 0,-1-1 0,1 1 0,-1-1 0,0 0 0,1-1 0,-1 0 0,8-4 0,-12 5 0,0 1 0,0-1 0,0 1 0,-1-1 0,1 0 0,-1 1 0,0-1 0,1 0 0,-1 0 0,0 0 0,0 0 0,0 0 0,0 0 0,0-1 0,-1 1 0,1 0 0,-1 0 0,1 0 0,-1-1 0,0-3 0,0-4 0,0-1 0,-2 1 0,-2-16 0,0 8 0,3 13 0,-100-658-375,40-7 4,54-413 349,11 583 666,-4 495-625,0 0 1,0 0-1,-1 0 1,1 0-1,-1 0 0,0 0 1,-3-9-1,3 12-20,-1 0-1,1 0 1,0 0-1,-1 0 1,1 1-1,-1-1 0,0 1 1,1-1-1,-1 1 1,0-1-1,0 1 1,0 0-1,0 0 1,0 0-1,0 0 0,0 0 1,-1 0-1,1 1 1,-4-1-1,-24-4 2,1 1 0,-1 2 0,0 1 0,-31 3 0,7 0 0,-778 18-310,-602 3-136,768 13 872,7 48-120,449-54-282,194-28-24,-3 0 0,-1 0 0,1 2 0,0 0 0,0 1 0,0 1 0,-24 12 0,-274 112 0,183-81 0,85-33 0,33-12 0,0 1 0,-26 13 0,37-16 0,1 0 0,0 1 0,0 0 0,0 0 0,0 0 0,0 1 0,0-1 0,1 1 0,0 0 0,0 0 0,0 0 0,0 0 0,-3 7 0,2 1 0,-1 1 0,1 0 0,1 0 0,1 0 0,0 0 0,0 1 0,1-1 0,1 1 0,1 14 0,1-7 0,1 0 0,0 0 0,2 0 0,0 0 0,10 21 0,-1-13-1365,1-4-5461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9:58.721"/>
    </inkml:context>
    <inkml:brush xml:id="br0">
      <inkml:brushProperty name="width" value="0.1" units="cm"/>
      <inkml:brushProperty name="height" value="0.1" units="cm"/>
      <inkml:brushProperty name="color" value="#333333"/>
    </inkml:brush>
  </inkml:definitions>
  <inkml:trace contextRef="#ctx0" brushRef="#br0">457 1 24575,'-22'1'0,"0"1"0,0 0 0,0 2 0,0 1 0,1 1 0,0 0 0,0 2 0,-28 13 0,25-8 0,0 1 0,1 1 0,0 0 0,1 2 0,1 1 0,-26 27 0,42-38 0,-1 0 0,1 1 0,0-1 0,1 1 0,0 0 0,0 0 0,1 0 0,0 0 0,0 1 0,1-1 0,0 1 0,0 0 0,1-1 0,0 1 0,1 0 0,0 0 0,0 0 0,1 0 0,0-1 0,5 18 0,-1-9 0,0 1 0,1-2 0,1 1 0,1-1 0,1 0 0,0 0 0,0-1 0,2-1 0,15 19 0,0-7 0,2 0 0,0-2 0,1-1 0,57 34 0,-18-20 0,92 36 0,-159-72 0,30 15 0,-30-16 0,0 0 0,-1 1 0,1-1 0,-1 1 0,1-1 0,0 1 0,-1-1 0,1 1 0,-1-1 0,1 1 0,-1 0 0,1-1 0,-1 1 0,0 0 0,1-1 0,-1 1 0,0 0 0,1-1 0,-1 1 0,0 0 0,0 0 0,0-1 0,0 1 0,0 0 0,0 0 0,0-1 0,0 1 0,0 0 0,0 0 0,0-1 0,0 1 0,0 0 0,-1 0 0,1-1 0,0 1 0,-1 0 0,1-1 0,0 1 0,-1 1 0,-4 2 0,0 0 0,0 0 0,-1-1 0,1 1 0,-1-1 0,0 0 0,1 0 0,-1-1 0,-11 3 0,6-1 0,-35 11 114,0-2 0,-56 9 0,-97 3-1821,143-20-5119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9:59.956"/>
    </inkml:context>
    <inkml:brush xml:id="br0">
      <inkml:brushProperty name="width" value="0.1" units="cm"/>
      <inkml:brushProperty name="height" value="0.1" units="cm"/>
      <inkml:brushProperty name="color" value="#333333"/>
    </inkml:brush>
  </inkml:definitions>
  <inkml:trace contextRef="#ctx0" brushRef="#br0">105 203 24575,'273'0'0,"-273"0"0,15-1 0,-1 0 0,24-4 0,-35 4 0,0 1 0,0-1 0,0 0 0,0 0 0,0 0 0,0 0 0,0-1 0,-1 1 0,1-1 0,0 1 0,-1-1 0,0 0 0,1 0 0,-1 0 0,0-1 0,0 1 0,0 0 0,0-1 0,1-3 0,-2 5 0,-1-1 0,1 0 0,-1 0 0,1 0 0,-1 0 0,0 0 0,0 0 0,0 0 0,0 0 0,-1 0 0,1 0 0,-1 0 0,1 0 0,-1 0 0,1 0 0,-1 0 0,0 0 0,0 0 0,0 1 0,0-1 0,0 0 0,0 1 0,-1-1 0,1 1 0,0-1 0,-1 1 0,-2-2 0,-5-5 0,0 1 0,0 1 0,-15-9 0,22 15 0,-19-12 0,-2 2 0,1 1 0,-1 1 0,-1 1 0,1 0 0,-31-3 0,20 6 0,0 1 0,0 2 0,-64 5 0,97-4 0,-1 0 0,0 0 0,1 1 0,-1-1 0,1 0 0,-1 1 0,1 0 0,-1-1 0,1 1 0,-1 0 0,1-1 0,0 1 0,-1 0 0,1 0 0,0 0 0,0 0 0,-1 1 0,1-1 0,0 0 0,0 0 0,-1 2 0,1 0 0,0-1 0,0 1 0,1 0 0,-1-1 0,0 1 0,1 0 0,0-1 0,-1 1 0,1 0 0,0 0 0,1 4 0,1 1 0,-1 1 0,1-1 0,1 0 0,-1 0 0,2 0 0,-1 0 0,6 9 0,48 72 0,-7-12 0,54 112 0,-101-183 0,1 0 0,-1-1 0,1 1 0,0 0 0,0-1 0,1 0 0,-1 0 0,1 0 0,1-1 0,-1 0 0,12 8 0,-5-6 0,1 0 0,-1 0 0,1-1 0,26 6 0,-23-8-195,1 0 0,0-1 0,0-1 0,-1-1 0,1 0 0,20-3 0,-12-1-6631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0.892"/>
    </inkml:context>
    <inkml:brush xml:id="br0">
      <inkml:brushProperty name="width" value="0.1" units="cm"/>
      <inkml:brushProperty name="height" value="0.1" units="cm"/>
      <inkml:brushProperty name="color" value="#333333"/>
    </inkml:brush>
  </inkml:definitions>
  <inkml:trace contextRef="#ctx0" brushRef="#br0">1 186 24575,'78'-2'0,"-38"0"0,-1 2 0,0 1 0,1 2 0,49 11 0,-76-10 0,0 0 0,-1 1 0,1 1 0,-1 0 0,-1 0 0,1 1 0,-1 1 0,17 14 0,-8-3 0,-1 1 0,0 0 0,18 28 0,-35-46 0,0 0 0,-1 1 0,1 0 0,0-1 0,-1 1 0,0 0 0,1 0 0,-1 0 0,0 0 0,-1 0 0,2 3 0,-3-5 0,1 0 0,0 0 0,0 0 0,-1 0 0,1 0 0,-1 0 0,1 0 0,-1 0 0,1 0 0,-1 0 0,0 0 0,1 0 0,-1 0 0,0 0 0,0 0 0,0-1 0,1 1 0,-1 0 0,0-1 0,0 1 0,0 0 0,0-1 0,0 0 0,0 1 0,0-1 0,-1 1 0,1-1 0,0 0 0,0 0 0,0 0 0,0 0 0,-2 0 0,-13 3 0,-1-1 0,1 0 0,0-1 0,-1-1 0,1-1 0,0-1 0,-26-5 0,40 7 0,0-1 0,0 1 0,0-1 0,0 0 0,0 0 0,0 0 0,0 0 0,1-1 0,-1 1 0,0 0 0,1-1 0,-1 1 0,1-1 0,0 1 0,-1-1 0,1 0 0,0 0 0,0 1 0,-1-5 0,1 3 0,0-1 0,0 1 0,1-1 0,-1 1 0,1-1 0,0 1 0,0 0 0,1-1 0,-1 1 0,1-1 0,0-3 0,2-4 0,1 1 0,0-1 0,1 0 0,0 1 0,1 0 0,7-11 0,8-4 0,1 0 0,1 0 0,28-21 0,10-10 0,11-16-1365,-47 48-5461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1.500"/>
    </inkml:context>
    <inkml:brush xml:id="br0">
      <inkml:brushProperty name="width" value="0.1" units="cm"/>
      <inkml:brushProperty name="height" value="0.1" units="cm"/>
      <inkml:brushProperty name="color" value="#333333"/>
    </inkml:brush>
  </inkml:definitions>
  <inkml:trace contextRef="#ctx0" brushRef="#br0">10 1 24575,'-2'0'0,"-2"5"0,0 20 0,10 18 0,3 20 0,3 6 0,0 10 0,0 2 0,-2-11 0,-2-10 0,-3-11 0,-2-13-8191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1.891"/>
    </inkml:context>
    <inkml:brush xml:id="br0">
      <inkml:brushProperty name="width" value="0.1" units="cm"/>
      <inkml:brushProperty name="height" value="0.1" units="cm"/>
      <inkml:brushProperty name="color" value="#333333"/>
    </inkml:brush>
  </inkml:definitions>
  <inkml:trace contextRef="#ctx0" brushRef="#br0">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3.107"/>
    </inkml:context>
    <inkml:brush xml:id="br0">
      <inkml:brushProperty name="width" value="0.1" units="cm"/>
      <inkml:brushProperty name="height" value="0.1" units="cm"/>
      <inkml:brushProperty name="color" value="#333333"/>
    </inkml:brush>
  </inkml:definitions>
  <inkml:trace contextRef="#ctx0" brushRef="#br0">0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4:10.378"/>
    </inkml:context>
    <inkml:brush xml:id="br0">
      <inkml:brushProperty name="width" value="0.1" units="cm"/>
      <inkml:brushProperty name="height" value="0.1" units="cm"/>
      <inkml:brushProperty name="color" value="#333333"/>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20.358"/>
    </inkml:context>
    <inkml:brush xml:id="br0">
      <inkml:brushProperty name="width" value="0.1" units="cm"/>
      <inkml:brushProperty name="height" value="0.1" units="cm"/>
      <inkml:brushProperty name="color" value="#333333"/>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4:11.488"/>
    </inkml:context>
    <inkml:brush xml:id="br0">
      <inkml:brushProperty name="width" value="0.1" units="cm"/>
      <inkml:brushProperty name="height" value="0.1" units="cm"/>
      <inkml:brushProperty name="color" value="#333333"/>
    </inkml:brush>
  </inkml:definitions>
  <inkml:trace contextRef="#ctx0" brushRef="#br0">216 5515 24575,'2'-25'0,"5"-34"0,1-13 0,-9 45 0,0 0 0,-2 0 0,-7-28 0,-3-22 0,-56-686 0,38 368 0,-3-52 0,22-52 0,8 291 0,1-919 0,26 588 0,-1 29 0,-28 307 0,3 175 0,-2 0 0,0 0 0,-2 0 0,-2 1 0,-11-28 0,11 33-151,2 0-1,0-1 0,1 1 0,2-2 1,0 1-1,1 0 0,2-1 1,1-37-1,1 44-6674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6:51.769"/>
    </inkml:context>
    <inkml:brush xml:id="br0">
      <inkml:brushProperty name="width" value="0.1" units="cm"/>
      <inkml:brushProperty name="height" value="0.1" units="cm"/>
      <inkml:brushProperty name="color" value="#333333"/>
    </inkml:brush>
  </inkml:definitions>
  <inkml:trace contextRef="#ctx0" brushRef="#br0">0 1 24575,'0'2'0,"1"0"0,-1 1 0,0-1 0,1 0 0,0 0 0,-1 0 0,1 0 0,0 0 0,0 0 0,0 0 0,3 3 0,4 11 0,38 91 0,-5 2 0,-5 2 0,-4 2 0,-6 1 0,-4 1 0,8 156 0,-29-260 0,0 0 0,-1 0 0,1 0 0,-2 0 0,0 0 0,-4 21 0,5-32 0,0 1 0,0 0 0,0-1 0,0 1 0,0-1 0,-1 1 0,1 0 0,0-1 0,0 1 0,-1-1 0,1 1 0,0-1 0,-1 1 0,1-1 0,-1 1 0,1-1 0,0 0 0,-1 1 0,1-1 0,-1 1 0,1-1 0,-1 0 0,0 1 0,0-1 0,1 0 0,-1 0 0,1-1 0,-1 1 0,1 0 0,-1 0 0,1-1 0,-1 1 0,1 0 0,-1 0 0,1-1 0,0 1 0,-1-1 0,1 1 0,-1 0 0,1-1 0,0 1 0,0-1 0,-1 1 0,1-1 0,-13-31 0,4-16 0,-4-82 0,4 22 0,-31-101 0,17 103 0,19 88 0,1-1 0,1 0 0,0 0 0,2-37 0,1 52 0,-1-1 0,1 0 0,0 0 0,0 1 0,0-1 0,1 1 0,-1-1 0,1 1 0,0-1 0,1 1 0,-1 0 0,1 0 0,0 0 0,0 0 0,0 1 0,0-1 0,1 1 0,-1 0 0,1 0 0,0 0 0,0 0 0,0 1 0,0-1 0,8-2 0,1 1 0,0 0 0,0 1 0,1 1 0,-1 0 0,15 0 0,71 2 0,-68 1 0,-14 0 0,-1 0 0,0 1 0,0 0 0,0 1 0,0 1 0,0 1 0,-1 0 0,1 1 0,-2 1 0,1 0 0,-1 1 0,0 0 0,0 2 0,-1-1 0,0 2 0,14 14 0,-10-7 0,-1 0 0,-1 2 0,0 0 0,-1 1 0,-2 0 0,0 1 0,-1 0 0,10 31 0,-15-36 0,-1 1 0,0-1 0,-2 1 0,0 0 0,-1 0 0,-1 0 0,0 1 0,-2-1 0,0 0 0,-1 0 0,-1 0 0,-5 21 0,5-31 0,-1-1 0,1 1 0,-1-1 0,-1 0 0,1 0 0,-1 0 0,-1 0 0,1-1 0,-1 0 0,0 0 0,0-1 0,-1 0 0,1 0 0,-1 0 0,0-1 0,-1 0 0,-10 4 0,-8 3 0,0-1 0,-1-2 0,-51 10 0,46-14 112,0-1-1,-49-2 0,55-2-451,-1 1 1,1 2-1,-1 1 0,-37 8 0,47-6-6486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6:54.104"/>
    </inkml:context>
    <inkml:brush xml:id="br0">
      <inkml:brushProperty name="width" value="0.1" units="cm"/>
      <inkml:brushProperty name="height" value="0.1" units="cm"/>
      <inkml:brushProperty name="color" value="#333333"/>
    </inkml:brush>
  </inkml:definitions>
  <inkml:trace contextRef="#ctx0" brushRef="#br0">1 125 24575,'4'3'0,"1"0"0,-1 0 0,0 0 0,0 0 0,-1 1 0,1-1 0,-1 1 0,1 0 0,-1 0 0,3 5 0,24 49 0,-23-42 0,22 53 0,-3 0 0,-3 2 0,21 111 0,-43-178 0,0 0 0,-1 0 0,0 0 0,1 0 0,-1 0 0,-1 0 0,0 6 0,1-10 0,0 0 0,0 1 0,0-1 0,0 0 0,0 1 0,0-1 0,0 0 0,0 1 0,-1-1 0,1 0 0,0 0 0,0 1 0,0-1 0,-1 0 0,1 0 0,0 1 0,0-1 0,-1 0 0,1 0 0,0 0 0,0 1 0,-1-1 0,1 0 0,0 0 0,-1 0 0,1 0 0,0 0 0,0 0 0,-1 0 0,1 1 0,0-1 0,-1 0 0,0 0 0,0-1 0,0 0 0,-1 1 0,1-1 0,0 0 0,-1 1 0,1-1 0,0 0 0,0 0 0,0 0 0,0 0 0,0 0 0,-2-3 0,-9-14 0,0 0 0,1-2 0,1 1 0,1-1 0,-13-40 0,13 34 0,-2-5 0,2 0 0,2-1 0,1 1 0,-3-41 0,5-130 0,4 196 0,0 0 0,1 0 0,0 0 0,0-1 0,2-7 0,-2 12 0,0 0 0,-1 0 0,1 0 0,0 1 0,1-1 0,-1 0 0,0 1 0,0-1 0,1 1 0,-1 0 0,0-1 0,1 1 0,0 0 0,-1 0 0,1 0 0,0 0 0,-1 0 0,1 0 0,0 0 0,0 1 0,2-2 0,17-1 0,1 0 0,-1 1 0,1 2 0,-1 0 0,33 4 0,10 0 0,-26-3 0,-6-1 0,58 8 0,-81-7 0,-1 1 0,1 0 0,0 1 0,-1-1 0,1 2 0,-1-1 0,0 2 0,0-1 0,0 1 0,-1 0 0,8 6 0,-12-8 0,0 0 0,0 0 0,0 0 0,-1 0 0,0 0 0,1 0 0,-1 1 0,-1-1 0,1 1 0,0-1 0,-1 1 0,1 0 0,-1 0 0,0 0 0,-1-1 0,1 7 0,-1-4 0,0 0 0,-1 0 0,1 0 0,-1-1 0,-1 1 0,1 0 0,-1-1 0,0 0 0,-1 1 0,-2 5 0,-6 7 0,-1-1 0,0-1 0,-1 0 0,-1 0 0,-18 14 0,13-14 0,-1-1 0,-1-1 0,0-1 0,-1-1 0,-40 17 0,40-19 0,7 0 0,15-10 0,0 0 0,0 1 0,0-1 0,0 0 0,0 0 0,0 1 0,1-1 0,-1 0 0,0 0 0,0 1 0,0-1 0,0 0 0,0 0 0,0 0 0,0 1 0,1-1 0,-1 0 0,0 0 0,0 0 0,0 1 0,0-1 0,1 0 0,-1 0 0,0 0 0,0 0 0,1 0 0,-1 1 0,0-1 0,0 0 0,1 0 0,-1 0 0,0 0 0,0 0 0,1 0 0,-1 0 0,37 5 0,171-2 0,-107-4 0,142 17 0,-201-11 0,-24-3 0,0 0 0,30 8 0,-46-10 0,0 1 0,0-1 0,0 1 0,0 0 0,0 0 0,-1 0 0,1 0 0,0 0 0,0 0 0,-1 1 0,1-1 0,-1 1 0,1-1 0,-1 1 0,0-1 0,1 1 0,-1 0 0,0-1 0,0 1 0,0 0 0,-1 0 0,1 0 0,0 0 0,-1 0 0,1 0 0,-1 0 0,1 0 0,-1 0 0,0 0 0,0 3 0,-1-1 0,1 0 0,-1 0 0,0 0 0,0 0 0,0 0 0,-1 0 0,1 0 0,-1-1 0,0 1 0,0-1 0,0 1 0,-1-1 0,1 0 0,-6 5 0,-6 7 0,-1-2 0,-1 0 0,0 0 0,-1-2 0,0 0 0,0-1 0,-1-1 0,-23 9 0,18-10 0,0 0 0,-1-2 0,0 0 0,-1-2 0,1 0 0,-28-1 0,-158 11 0,-42-14-1365,226 0-5461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6:46.442"/>
    </inkml:context>
    <inkml:brush xml:id="br0">
      <inkml:brushProperty name="width" value="0.1" units="cm"/>
      <inkml:brushProperty name="height" value="0.1" units="cm"/>
      <inkml:brushProperty name="color" value="#333333"/>
    </inkml:brush>
  </inkml:definitions>
  <inkml:trace contextRef="#ctx0" brushRef="#br0">566 1 24575,'4'3'0,"0"1"0,-1-1 0,1 1 0,-1 0 0,0 0 0,0 1 0,0-1 0,0 1 0,-1-1 0,0 1 0,0 0 0,2 6 0,0-1 0,18 49 13,-3 0 1,16 88-1,6 132-212,1 389-317,-42 4 239,-66 230 277,48-772-11,-24 189-14,27-1 219,15-282 104,-1-19-174,2 1 0,0 0 0,3 17 0,-4-33-124,1 0 0,-1 0 0,1 0 0,0 0 0,-1-1 0,1 1 0,0 0 0,0-1 0,0 1 0,0 0 0,0-1 0,1 1 0,-1-1 0,2 2 0,0-1 0,1 0 0,-1 0 0,0-1 0,0 1 0,1-1 0,-1 0 0,0 0 0,5 1 0,28 3 0,1-1 0,59-1 0,-66-3 0,989-3-873,-403-1 465,780 3 297,-1363 2 111,-21 0 0,-1 0 0,0-2 0,1 1 0,-1-1 0,0-1 0,21-5 0,-31 7 0,0-1-1,1 1 1,-1-1 0,0 0 0,0 0 0,1 1 0,-1-1 0,0 0 0,0 0 0,0 0 0,0 0 0,0 0 0,0-1 0,-1 1 0,1 0 0,0 0 0,-1 0 0,1-1 0,0 1 0,-1 0 0,0-1 0,1 1-1,-1-1 1,0 1 0,1-3 0,-1-2 43,-1-1 0,1 0-1,-1 1 1,-3-11 0,-17-62 487,-36-89 1,17 58-531,-12-49 60,-57-304-1,22 39-59,56 289 0,-124-437 0,89 378 0,30 95 0,-23-105 0,13 6 0,-16-72 0,9 41 0,41 192 0,-1 0 0,-1 1 0,-39-68 0,45 93 0,0 1 0,0 0 0,-1 0 0,-1 0 0,1 1 0,-2 1 0,1 0 0,-1 0 0,-16-8 0,4 4 0,0 1 0,-1 1 0,-47-12 0,49 18 0,0 1 0,-1 1 0,1 1 0,-37 3 0,13-1 0,-113 0 0,-236 6 0,5 20 0,243-6 0,-116 9 0,87-30 0,66-2 0,-869 2 0,950 3-1365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6:47.461"/>
    </inkml:context>
    <inkml:brush xml:id="br0">
      <inkml:brushProperty name="width" value="0.1" units="cm"/>
      <inkml:brushProperty name="height" value="0.1" units="cm"/>
      <inkml:brushProperty name="color" value="#333333"/>
    </inkml:brush>
  </inkml:definitions>
  <inkml:trace contextRef="#ctx0" brushRef="#br0">0 0 24575,'2811'0'-1365,"-2765"0"-5461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6:48.442"/>
    </inkml:context>
    <inkml:brush xml:id="br0">
      <inkml:brushProperty name="width" value="0.1" units="cm"/>
      <inkml:brushProperty name="height" value="0.1" units="cm"/>
      <inkml:brushProperty name="color" value="#333333"/>
    </inkml:brush>
  </inkml:definitions>
  <inkml:trace contextRef="#ctx0" brushRef="#br0">0 0 24575,'1'1'0,"-1"-1"0,1 1 0,0 0 0,-1-1 0,1 1 0,-1 0 0,1-1 0,0 1 0,0-1 0,-1 1 0,1-1 0,0 1 0,0-1 0,0 0 0,-1 0 0,1 1 0,0-1 0,0 0 0,0 0 0,0 0 0,0 0 0,1 0 0,2 1 0,40 7 0,85 4 0,-43-6 0,-34-1-10,567 41-957,1124-34-1153,-1625-13 2335,-98 2 523,1 1-1,-1 1 1,31 8 0,19 2-2172,-47-10-5392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6:49.739"/>
    </inkml:context>
    <inkml:brush xml:id="br0">
      <inkml:brushProperty name="width" value="0.1" units="cm"/>
      <inkml:brushProperty name="height" value="0.1" units="cm"/>
      <inkml:brushProperty name="color" value="#333333"/>
    </inkml:brush>
  </inkml:definitions>
  <inkml:trace contextRef="#ctx0" brushRef="#br0">0 117 24575,'0'1'0,"1"-1"0,-1 1 0,0-1 0,1 1 0,-1-1 0,0 1 0,1-1 0,-1 1 0,1-1 0,-1 1 0,1-1 0,-1 1 0,1-1 0,0 0 0,-1 1 0,1-1 0,-1 0 0,1 0 0,0 1 0,-1-1 0,1 0 0,-1 0 0,1 0 0,0 0 0,1 0 0,22 3 0,-20-3 0,478 4 0,-391-6 0,59-1-39,892-28-816,-545 11 855,224-12 0,-75-5 894,-327 29-2259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00.049"/>
    </inkml:context>
    <inkml:brush xml:id="br0">
      <inkml:brushProperty name="width" value="0.1" units="cm"/>
      <inkml:brushProperty name="height" value="0.1" units="cm"/>
      <inkml:brushProperty name="color" value="#333333"/>
    </inkml:brush>
  </inkml:definitions>
  <inkml:trace contextRef="#ctx0" brushRef="#br0">1 1 24575,'6213'0'-9036,"-6135"0"9093,263 3 699,-4 26 4659,346 70-2966,20 3-3853,1291 166-661,-1632-217 2917,-138-18-538,456 40 647,13-52 0,-316-14-547,-53 0-88,-259-8-326,91 2 0,-127 1 0,-1 1 0,1 2 0,38 11 0,21 8-1365,-46-16-5461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01.297"/>
    </inkml:context>
    <inkml:brush xml:id="br0">
      <inkml:brushProperty name="width" value="0.1" units="cm"/>
      <inkml:brushProperty name="height" value="0.1" units="cm"/>
      <inkml:brushProperty name="color" value="#333333"/>
    </inkml:brush>
  </inkml:definitions>
  <inkml:trace contextRef="#ctx0" brushRef="#br0">1 34 24575,'8'-4'0,"0"-1"0,1 1 0,0 1 0,0-1 0,0 2 0,0-1 0,0 1 0,17-1 0,77-1 0,-99 4 0,20 1 0,1 1 0,-1 2 0,0 0 0,0 1 0,0 2 0,0 0 0,-1 1 0,29 15 0,-20-5 0,0 0 0,-1 2 0,-2 2 0,54 48 0,-45-36 0,23 25 0,-59-57 0,0 0 0,-1 0 0,1 0 0,-1 0 0,0 0 0,1 1 0,-1-1 0,0 1 0,-1-1 0,1 1 0,0-1 0,-1 1 0,1 0 0,-1-1 0,0 1 0,0 0 0,0-1 0,0 1 0,0-1 0,-1 1 0,1 0 0,-1-1 0,-1 4 0,-2 5 0,-1-1 0,0 0 0,0 0 0,-10 12 0,1-1 0,-28 56 0,-23 36 0,58-104 0,-1 0 0,1 0 0,-2-1 0,1 0 0,-1-1 0,0 0 0,0 0 0,-12 6 0,-12 4 0,-41 16 0,35-16 0,27-12 22,-3 2-195,1 0 0,-1-1-1,-1-1 1,1 0-1,-1-2 1,0 1-1,-18 0 1,16-3-6653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03.636"/>
    </inkml:context>
    <inkml:brush xml:id="br0">
      <inkml:brushProperty name="width" value="0.1" units="cm"/>
      <inkml:brushProperty name="height" value="0.1" units="cm"/>
      <inkml:brushProperty name="color" value="#333333"/>
    </inkml:brush>
  </inkml:definitions>
  <inkml:trace contextRef="#ctx0" brushRef="#br0">510 15 24575,'-6'-3'0,"0"0"0,-1 1 0,0 0 0,1 1 0,-1 0 0,0 0 0,0 0 0,0 1 0,0 0 0,0 0 0,1 0 0,-1 1 0,0 0 0,0 1 0,0-1 0,1 1 0,-1 1 0,1-1 0,0 1 0,-7 4 0,-13 8 0,1 1 0,1 1 0,-30 28 0,27-23 0,-41 27 0,50-37 0,-1 1 0,2 0 0,0 1 0,0 1 0,-21 26 0,36-38 0,0 0 0,1 0 0,-1 0 0,1 0 0,0 0 0,0 0 0,0 1 0,0-1 0,0 0 0,1 1 0,-1-1 0,1 1 0,0-1 0,0 0 0,1 1 0,-1-1 0,1 1 0,-1-1 0,1 0 0,0 0 0,0 1 0,2 3 0,4 7 0,0 0 0,1-1 0,16 21 0,-12-17 0,209 288 0,-214-296-91,0 0 0,1 0 0,0-1 0,0-1 0,0 1 0,1-1 0,0-1 0,1 1 0,0-2 0,0 1 0,0-1 0,0-1 0,1 0 0,14 4 0,0-4-6735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18.416"/>
    </inkml:context>
    <inkml:brush xml:id="br0">
      <inkml:brushProperty name="width" value="0.1" units="cm"/>
      <inkml:brushProperty name="height" value="0.1" units="cm"/>
      <inkml:brushProperty name="color" value="#333333"/>
    </inkml:brush>
  </inkml:definitions>
  <inkml:trace contextRef="#ctx0" brushRef="#br0">1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07.877"/>
    </inkml:context>
    <inkml:brush xml:id="br0">
      <inkml:brushProperty name="width" value="0.1" units="cm"/>
      <inkml:brushProperty name="height" value="0.1" units="cm"/>
      <inkml:brushProperty name="color" value="#333333"/>
    </inkml:brush>
  </inkml:definitions>
  <inkml:trace contextRef="#ctx0" brushRef="#br0">19 5 24575,'20'417'0,"25"-6"0,-40-374 0,8 93 0,-14-115 0,1-15 0,0 0 0,0 0 0,0 0 0,0 0 0,0 0 0,0 0 0,0 0 0,0 0 0,0 0 0,0 0 0,0 0 0,0 0 0,0 0 0,0 0 0,0 0 0,0 0 0,0 0 0,0 0 0,0 0 0,-1 0 0,1-1 0,0 1 0,0 1 0,0-1 0,0 0 0,0 0 0,0 0 0,0 0 0,0 0 0,0 0 0,0 0 0,0 0 0,0 0 0,0 0 0,0 0 0,0 0 0,0 0 0,0 0 0,0 0 0,0 0 0,-1 0 0,1 0 0,0 0 0,0 0 0,0 0 0,0 0 0,0 0 0,0 0 0,0 0 0,0 0 0,0 0 0,0 0 0,0 0 0,0 1 0,0-1 0,0 0 0,0 0 0,-6-24 0,-57-380 0,48 293 0,1-200 0,14 308 0,0 0 0,0 1 0,0-1 0,0 1 0,1-1 0,-1 0 0,0 1 0,1-1 0,0 1 0,0-1 0,0 1 0,0-1 0,0 1 0,0 0 0,1-1 0,-1 1 0,1 0 0,-1 0 0,1 0 0,0 0 0,0 0 0,0 1 0,0-1 0,0 0 0,0 1 0,0 0 0,1-1 0,-1 1 0,1 0 0,-1 0 0,0 0 0,1 1 0,4-2 0,82-15 0,-20 6 0,236-45 0,-244 49 0,0 2 0,0 3 0,68 7 0,-127-5 0,1 0 0,-1 0 0,0 0 0,0 1 0,0-1 0,0 1 0,0 0 0,0-1 0,0 1 0,0 0 0,0 0 0,-1 0 0,1 1 0,0-1 0,0 0 0,-1 1 0,1-1 0,-1 1 0,1-1 0,1 4 0,-2-3 0,0 1 0,0 0 0,0-1 0,0 1 0,0 0 0,-1 0 0,0 0 0,1 0 0,-1 0 0,0-1 0,0 1 0,0 0 0,-2 4 0,1 2 0,-2-1 0,1 1 0,-1-1 0,0 0 0,-1 0 0,0 0 0,0-1 0,-1 1 0,-6 7 0,0-3 0,-2 0 0,1-1 0,-1 0 0,0-1 0,-1-1 0,0 0 0,-23 10 0,-112 38 0,131-50 0,-189 54-1365,189-56-5461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08.718"/>
    </inkml:context>
    <inkml:brush xml:id="br0">
      <inkml:brushProperty name="width" value="0.1" units="cm"/>
      <inkml:brushProperty name="height" value="0.1" units="cm"/>
      <inkml:brushProperty name="color" value="#333333"/>
    </inkml:brush>
  </inkml:definitions>
  <inkml:trace contextRef="#ctx0" brushRef="#br0">0 153 24575,'29'1'0,"-1"2"0,0 1 0,0 0 0,0 2 0,-1 2 0,40 15 0,149 81 0,-176-83 0,-18-10 0,38 20 0,-2 2 0,74 55 0,-128-85 0,27 25 0,-30-28 0,0 1 0,-1 0 0,1 0 0,0 0 0,0 0 0,0 1 0,-1-1 0,1 0 0,-1 0 0,1 0 0,-1 0 0,1 1 0,-1-1 0,0 0 0,1 0 0,-1 1 0,0-1 0,0 0 0,0 1 0,0-1 0,0 0 0,0 1 0,-1 1 0,0-1 0,0-1 0,0 0 0,0 0 0,0 1 0,0-1 0,0 0 0,0 0 0,-1 0 0,1 0 0,0 0 0,0-1 0,-1 1 0,1 0 0,-1-1 0,1 1 0,-1-1 0,1 1 0,-2-1 0,-33 6 0,34-6 0,-87 3 0,-155-13 0,240 10 0,0 0 0,1-1 0,-1 1 0,0-1 0,1 0 0,-1 0 0,1 0 0,-1-1 0,1 1 0,-4-3 0,6 3 0,0 0 0,0 0 0,0 0 0,0 0 0,0 0 0,0-1 0,0 1 0,1 0 0,-1-1 0,0 1 0,1 0 0,-1-1 0,1 1 0,0-1 0,-1 1 0,1-1 0,0 1 0,0-1 0,0 1 0,0-1 0,0 1 0,0-1 0,0 1 0,0-1 0,1 1 0,0-3 0,1-6 0,1 0 0,1 0 0,-1 1 0,2-1 0,-1 1 0,9-12 0,41-51 0,-20 32 0,1 2 0,2 2 0,73-55 0,-75 66 0,1 1 0,1 2 0,1 2 0,80-31 0,-80 40-1365,-10 4-5461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09.607"/>
    </inkml:context>
    <inkml:brush xml:id="br0">
      <inkml:brushProperty name="width" value="0.1" units="cm"/>
      <inkml:brushProperty name="height" value="0.1" units="cm"/>
      <inkml:brushProperty name="color" value="#333333"/>
    </inkml:brush>
  </inkml:definitions>
  <inkml:trace contextRef="#ctx0" brushRef="#br0">192 38 24575,'-47'0'0,"-54"1"0,99-1 0,0 0 0,0 1 0,0-1 0,0 0 0,1 1 0,-1-1 0,0 1 0,0-1 0,1 1 0,-1 0 0,0 0 0,1 0 0,-1 0 0,1 0 0,-1 0 0,1 0 0,-1 1 0,1-1 0,0 0 0,0 1 0,0-1 0,-1 1 0,1-1 0,1 1 0,-1 0 0,0-1 0,0 1 0,1 0 0,-1 0 0,1 0 0,-1-1 0,1 1 0,0 0 0,0 4 0,0-3 0,0 1 0,1 0 0,-1 0 0,1 0 0,0 0 0,0-1 0,1 1 0,-1 0 0,1-1 0,-1 1 0,1-1 0,0 1 0,1-1 0,-1 0 0,0 0 0,6 5 0,7 3 0,0 0 0,0 0 0,2-1 0,-1-1 0,1-1 0,35 12 0,113 24 0,-88-30 0,-69-13 0,1 0 0,0 0 0,-1-2 0,1 1 0,0-1 0,14-3 0,-22 4 0,1-1 0,0 0 0,-1 1 0,1-1 0,-1 0 0,1 0 0,-1 0 0,1 0 0,-1 0 0,0 0 0,0 0 0,1-1 0,-1 1 0,0 0 0,0-1 0,0 1 0,0-1 0,-1 1 0,1-1 0,0 1 0,-1-1 0,1 0 0,-1 1 0,1-1 0,-1 0 0,0 1 0,0-1 0,1 0 0,-1 0 0,-1 1 0,1-1 0,-1-3 0,1 0 0,-1 1 0,0 0 0,0-1 0,-1 1 0,1 0 0,-1-1 0,0 1 0,0 0 0,0 0 0,-1 1 0,-4-7 0,-18-12 0,0 1 0,-1 1 0,-55-31 0,40 26 0,24 16-341,0 0 0,-1 1-1,-22-8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10.229"/>
    </inkml:context>
    <inkml:brush xml:id="br0">
      <inkml:brushProperty name="width" value="0.1" units="cm"/>
      <inkml:brushProperty name="height" value="0.1" units="cm"/>
      <inkml:brushProperty name="color" value="#333333"/>
    </inkml:brush>
  </inkml:definitions>
  <inkml:trace contextRef="#ctx0" brushRef="#br0">0 0 24575,'6'0'0,"4"0"0,4 0 0,8 0 0,5 0 0,15 0 0,21 9 0,15 13 0,4 9 0,-7 5 0,-8 2 0,-6 0 0,-15-6-8191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10.764"/>
    </inkml:context>
    <inkml:brush xml:id="br0">
      <inkml:brushProperty name="width" value="0.1" units="cm"/>
      <inkml:brushProperty name="height" value="0.1" units="cm"/>
      <inkml:brushProperty name="color" value="#333333"/>
    </inkml:brush>
  </inkml:definitions>
  <inkml:trace contextRef="#ctx0" brushRef="#br0">333 0 24575,'-3'0'0,"-4"6"0,0 9 0,-8 12 0,-4 6 0,-1 4 0,-4 6 0,-2 4 0,2-3 0,3-3 0,0-3 0,0-5 0,1-3 0,1-3 0,-2-2 0,0-3 0,-2-7 0,3-6-8191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11.871"/>
    </inkml:context>
    <inkml:brush xml:id="br0">
      <inkml:brushProperty name="width" value="0.1" units="cm"/>
      <inkml:brushProperty name="height" value="0.1" units="cm"/>
      <inkml:brushProperty name="color" value="#333333"/>
    </inkml:brush>
  </inkml:definitions>
  <inkml:trace contextRef="#ctx0" brushRef="#br0">448 105 24575,'14'-1'0,"1"1"0,-1 1 0,0 0 0,0 1 0,0 1 0,0 0 0,0 1 0,0 0 0,-1 1 0,21 11 0,-19-7 0,1-1 0,0-1 0,0-1 0,18 5 0,-28-9 0,1-1 0,-1 0 0,0 0 0,1 0 0,-1-1 0,0 0 0,1 0 0,-1-1 0,1 0 0,-1 0 0,0 0 0,0-1 0,0 0 0,7-3 0,-9 3 0,-1 0 0,0 0 0,-1 0 0,1-1 0,0 1 0,-1-1 0,1 0 0,-1 1 0,0-1 0,0-1 0,0 1 0,0 0 0,0 0 0,-1-1 0,0 1 0,1 0 0,-1-1 0,0 0 0,0-4 0,1-9 0,0 0 0,-1-32 0,-2 26 0,3 15 0,2 17 0,5 25 0,-7-24 0,19 70 0,26 124 0,-42-172 0,-1 1 0,-1 0 0,-2 1 0,-5 44 0,2-62 0,-2-1 0,0 1 0,0-1 0,-2 0 0,0 0 0,0-1 0,-12 19 0,6-14 0,0-1 0,-1 0 0,-1-1 0,-28 28 0,32-37 0,0 0 0,0 0 0,0-1 0,-1-1 0,0 0 0,0 0 0,-1-1 0,-24 8 0,15-9 0,0 0 0,-1-1 0,0-1 0,-33-1 0,-37-3-455,1-4 0,-142-27 0,94 0-6371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9:49.021"/>
    </inkml:context>
    <inkml:brush xml:id="br0">
      <inkml:brushProperty name="width" value="0.1" units="cm"/>
      <inkml:brushProperty name="height" value="0.1" units="cm"/>
      <inkml:brushProperty name="color" value="#333333"/>
    </inkml:brush>
  </inkml:definitions>
  <inkml:trace contextRef="#ctx0" brushRef="#br0">174 331 24575,'25'640'0,"-20"-544"0,1 4 0,35 553 0,-11-172 0,-20-291 0,-10-188 0,0 5 0,1 0 0,-1 0 0,1 0 0,4 11 0,-5-17 0,1 1 0,0 0 0,-1-1 0,1 1 0,0-1 0,0 0 0,0 1 0,0-1 0,0 0 0,0 1 0,0-1 0,1 0 0,-1 0 0,0 0 0,1 0 0,-1 0 0,1 0 0,-1-1 0,1 1 0,-1 0 0,1-1 0,0 1 0,-1-1 0,3 1 0,11 0 0,1 1 0,0-2 0,24-2 0,2 0 0,668-5-947,-584 6 723,832 46-1757,-3 58 1242,-934-100 757,446 51-818,4-21 598,-384-33 1135,152-18 1,77-36 1587,-158 25-2034,-138 26-487,8-1 0,-2-2 0,33-10 0,-58 16 0,1 0 0,-1-1 0,1 1 0,-1-1 0,1 0 0,-1 1 0,0-1 0,1 0 0,-1 0 0,0 0 0,0 0 0,1 0 0,-1 0 0,0 0 0,0 0 0,0 0 0,0-1 0,0 1 0,0 0 0,-1-1 0,1 1 0,0 0 0,-1-1 0,1 1 0,-1-1 0,0 1 0,1-1 0,-1 0 0,0 1 0,0-1 0,0 1 0,0-1 0,0-1 0,-2-3 0,0-1 0,0 1 0,0 0 0,-1 0 0,0 0 0,-6-8 0,3 5 0,-69-128-81,6-3 0,6-3 0,-67-229-1,64 124-80,-49-352-1,88 356 163,10 71 0,0 60 325,-41-152 0,57 260-325,-3-8 0,1 1 0,-2-1 0,-10-21 0,13 30 0,0 1 0,0 0 0,-1-1 0,0 1 0,1 0 0,-1 0 0,0 0 0,0 1 0,-1-1 0,1 1 0,-1 0 0,1-1 0,-1 2 0,1-1 0,-1 0 0,-8-1 0,-2 0 0,-1 1 0,1 1 0,-1 1 0,0 0 0,0 1 0,-27 4 0,33-4 0,-360 65-324,89-13-89,-380 25 229,-5-35 221,51 13-37,346-27 0,105 0 559,51-7-234,-163 17-325,-294 3 0,529-39 164,-55 10-1,-8 1-1855,81-12-5134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9:50.800"/>
    </inkml:context>
    <inkml:brush xml:id="br0">
      <inkml:brushProperty name="width" value="0.1" units="cm"/>
      <inkml:brushProperty name="height" value="0.1" units="cm"/>
      <inkml:brushProperty name="color" value="#333333"/>
    </inkml:brush>
  </inkml:definitions>
  <inkml:trace contextRef="#ctx0" brushRef="#br0">1 704 24575,'1'0'0,"1"0"0,0-1 0,-1 1 0,1-1 0,-1 1 0,1-1 0,-1 1 0,1-1 0,-1 0 0,1 0 0,-1 0 0,0 0 0,0 0 0,1 0 0,-1 0 0,0 0 0,0 0 0,0-1 0,0 1 0,0 0 0,0-1 0,0 1 0,-1 0 0,1-1 0,0 1 0,0-3 0,1-4 0,1 0 0,-1 0 0,2-15 0,3-72 0,-6-131 0,-2 125 0,0-51 0,1 149 0,0 0 0,0 1 0,0-1 0,1 1 0,-1-1 0,1 0 0,0 1 0,0-1 0,-1 1 0,2 0 0,-1-1 0,0 1 0,0 0 0,1-1 0,2-2 0,-2 4 0,0-1 0,-1 1 0,1 0 0,0 0 0,0 0 0,0 0 0,0 1 0,0-1 0,0 0 0,0 1 0,0-1 0,0 1 0,0 0 0,0 0 0,1 0 0,-1 0 0,0 0 0,0 0 0,0 1 0,3 0 0,4 1 0,0 1 0,-1-1 0,1 2 0,-1-1 0,1 2 0,-1-1 0,14 11 0,51 45 0,-72-59 0,41 40-273,-1 2 0,-2 1 0,-2 2 0,52 85 0,-68-94-6553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9:51.313"/>
    </inkml:context>
    <inkml:brush xml:id="br0">
      <inkml:brushProperty name="width" value="0.1" units="cm"/>
      <inkml:brushProperty name="height" value="0.1" units="cm"/>
      <inkml:brushProperty name="color" value="#333333"/>
    </inkml:brush>
  </inkml:definitions>
  <inkml:trace contextRef="#ctx0" brushRef="#br0">0 94 24575,'3'-3'0,"-1"-1"0,0 1 0,1 0 0,0 1 0,0-1 0,0 0 0,0 1 0,0 0 0,0-1 0,1 1 0,-1 1 0,0-1 0,1 0 0,0 1 0,5-2 0,9-2 0,34-6 0,-44 10 0,156-16 342,0 0-2049,-143 14-5119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9:52.358"/>
    </inkml:context>
    <inkml:brush xml:id="br0">
      <inkml:brushProperty name="width" value="0.1" units="cm"/>
      <inkml:brushProperty name="height" value="0.1" units="cm"/>
      <inkml:brushProperty name="color" value="#333333"/>
    </inkml:brush>
  </inkml:definitions>
  <inkml:trace contextRef="#ctx0" brushRef="#br0">36 44 24575,'1'0'0,"0"1"0,-1-1 0,1 0 0,0 1 0,-1-1 0,1 0 0,0 1 0,-1-1 0,1 1 0,-1-1 0,1 1 0,0-1 0,-1 1 0,1-1 0,-1 1 0,0-1 0,1 1 0,-1 0 0,1-1 0,-1 1 0,0 0 0,0 0 0,1 0 0,5 20 0,-5-18 0,6 38 0,-2 0 0,-1 0 0,-4 77 0,-1-57 0,0 58 0,4 161 0,1-209 0,24 132 0,-22-183 0,-6-28 0,-7-37 0,-16-55 0,-33-175 0,45 206 0,3-2 0,2-71 0,6 137 0,1-1 0,-1 1 0,1 0 0,0 0 0,1-1 0,-1 1 0,1 0 0,0 0 0,0 1 0,1-1 0,-1 0 0,1 1 0,6-8 0,2 0 0,1 0 0,0 1 0,15-11 0,-21 16 0,28-18 0,0 0 0,2 3 0,0 0 0,1 3 0,1 1 0,47-14 0,-24 13 0,1 2 0,1 4 0,84-7 0,-133 18 0,0-1 0,0 1 0,-1 1 0,24 2 0,-34-2 0,0 1 0,0-1 0,0 1 0,0 0 0,0 0 0,0 0 0,0 0 0,0 1 0,0-1 0,0 1 0,-1 0 0,1 0 0,0 0 0,-1 0 0,0 0 0,0 1 0,1-1 0,-1 0 0,-1 1 0,4 4 0,-2 1 0,0-1 0,0 0 0,0 1 0,-1 0 0,0-1 0,-1 1 0,0 0 0,0 12 0,-1-16 0,0 0 0,0 0 0,0 0 0,-1-1 0,0 1 0,1 0 0,-1 0 0,-1-1 0,1 1 0,-1-1 0,1 1 0,-1-1 0,0 0 0,0 1 0,0-1 0,-1 0 0,1 0 0,-1-1 0,-4 5 0,-4 0 0,1-1 0,-1 0 0,0-1 0,-1 0 0,1-1 0,-20 5 0,-80 10 0,63-12 0,-191 28-1365,195-30-5461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19.310"/>
    </inkml:context>
    <inkml:brush xml:id="br0">
      <inkml:brushProperty name="width" value="0.1" units="cm"/>
      <inkml:brushProperty name="height" value="0.1" units="cm"/>
      <inkml:brushProperty name="color" value="#333333"/>
    </inkml:brush>
  </inkml:definitions>
  <inkml:trace contextRef="#ctx0" brushRef="#br0">1 1 24575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9:53.589"/>
    </inkml:context>
    <inkml:brush xml:id="br0">
      <inkml:brushProperty name="width" value="0.1" units="cm"/>
      <inkml:brushProperty name="height" value="0.1" units="cm"/>
      <inkml:brushProperty name="color" value="#333333"/>
    </inkml:brush>
  </inkml:definitions>
  <inkml:trace contextRef="#ctx0" brushRef="#br0">383 1 24575,'-35'2'0,"1"1"0,-1 2 0,-41 12 0,-26 4 0,99-21 0,0 1 0,0-1 0,0 1 0,0 0 0,0-1 0,0 2 0,1-1 0,-1 0 0,0 0 0,0 1 0,1 0 0,-1-1 0,1 1 0,0 0 0,-1 0 0,-2 4 0,2-1 0,1-1 0,0 0 0,0 1 0,0-1 0,1 1 0,-1 0 0,1 0 0,0-1 0,0 10 0,-2 23 0,2 0 0,1 0 0,9 57 0,29 109 0,-1-3 0,-35-191 0,1 31 0,-3-38 0,1 0 0,-1 0 0,-1 0 0,1 0 0,0 0 0,0 0 0,-1 0 0,1 0 0,-1-1 0,0 1 0,1 0 0,-1 0 0,0 0 0,0-1 0,-1 3 0,1-4 0,1 0 0,-1 0 0,1 0 0,0 1 0,-1-1 0,1 0 0,-1 0 0,1 0 0,0 0 0,-1 0 0,1 0 0,-1 0 0,1 0 0,0 0 0,-1 0 0,1 0 0,-1 0 0,1 0 0,-1 0 0,1 0 0,0 0 0,-1-1 0,1 1 0,0 0 0,-1 0 0,1 0 0,-1-1 0,1 1 0,0 0 0,0-1 0,-1 1 0,1 0 0,0 0 0,-1-1 0,1 1 0,0-1 0,0 1 0,-1-1 0,-4-5 0,0-1 0,0 0 0,0-1 0,1 1 0,0-1 0,1 0 0,-6-14 0,-12-66 0,18 76 0,-10-60 0,-6-142 0,20-75 0,-1 286 0,0 0 0,0-1 0,1 1 0,-1 0 0,1 0 0,0 0 0,0 0 0,0 0 0,0 0 0,2-4 0,-2 5 0,1 1 0,-1 0 0,0-1 0,1 1 0,-1 0 0,1 0 0,-1 0 0,1 0 0,-1 0 0,1 0 0,0 0 0,0 0 0,-1 1 0,1-1 0,0 1 0,0-1 0,0 1 0,0 0 0,2-1 0,27 0 0,1 2 0,0 0 0,42 9 0,4-1 0,-64-7 0,0 0 0,0 0 0,0 2 0,0 0 0,-1 0 0,0 1 0,1 1 0,-2 0 0,1 1 0,-1 0 0,0 1 0,0 1 0,13 12 0,-22-19 0,-1 1 0,0-1 0,0 1 0,0-1 0,0 1 0,-1 0 0,1 0 0,-1 0 0,0 0 0,1 0 0,-1 0 0,-1 0 0,2 3 0,-2-4 0,0 0 0,0 0 0,0 0 0,-1 0 0,1 0 0,0 0 0,-1 0 0,1-1 0,-1 1 0,0 0 0,1 0 0,-1-1 0,0 1 0,0 0 0,0-1 0,0 1 0,-1-1 0,1 1 0,0-1 0,-1 0 0,1 1 0,-1-1 0,-1 1 0,-8 5 0,0-1 0,0-1 0,0 1 0,-1-2 0,0 0 0,0 0 0,0-1 0,-25 3 0,-105 1 0,129-7 0,-88-1-1365,76 0-5461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3.452"/>
    </inkml:context>
    <inkml:brush xml:id="br0">
      <inkml:brushProperty name="width" value="0.1" units="cm"/>
      <inkml:brushProperty name="height" value="0.1" units="cm"/>
      <inkml:brushProperty name="color" value="#333333"/>
    </inkml:brush>
  </inkml:definitions>
  <inkml:trace contextRef="#ctx0" brushRef="#br0">0 17 24575,'0'-3'0,"3"-3"0,4-1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3.796"/>
    </inkml:context>
    <inkml:brush xml:id="br0">
      <inkml:brushProperty name="width" value="0.1" units="cm"/>
      <inkml:brushProperty name="height" value="0.1" units="cm"/>
      <inkml:brushProperty name="color" value="#333333"/>
    </inkml:brush>
  </inkml:definitions>
  <inkml:trace contextRef="#ctx0" brushRef="#br0">1 0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4.136"/>
    </inkml:context>
    <inkml:brush xml:id="br0">
      <inkml:brushProperty name="width" value="0.1" units="cm"/>
      <inkml:brushProperty name="height" value="0.1" units="cm"/>
      <inkml:brushProperty name="color" value="#333333"/>
    </inkml:brush>
  </inkml:definitions>
  <inkml:trace contextRef="#ctx0" brushRef="#br0">0 83 24575,'6'0'0</inkml:trace>
  <inkml:trace contextRef="#ctx0" brushRef="#br0" timeOffset="1">1831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4.480"/>
    </inkml:context>
    <inkml:brush xml:id="br0">
      <inkml:brushProperty name="width" value="0.1" units="cm"/>
      <inkml:brushProperty name="height" value="0.1" units="cm"/>
      <inkml:brushProperty name="color" value="#333333"/>
    </inkml:brush>
  </inkml:definitions>
  <inkml:trace contextRef="#ctx0" brushRef="#br0">1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4.811"/>
    </inkml:context>
    <inkml:brush xml:id="br0">
      <inkml:brushProperty name="width" value="0.1" units="cm"/>
      <inkml:brushProperty name="height" value="0.1" units="cm"/>
      <inkml:brushProperty name="color" value="#333333"/>
    </inkml:brush>
  </inkml:definitions>
  <inkml:trace contextRef="#ctx0" brushRef="#br0">1 1 24575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5.605"/>
    </inkml:context>
    <inkml:brush xml:id="br0">
      <inkml:brushProperty name="width" value="0.1" units="cm"/>
      <inkml:brushProperty name="height" value="0.1" units="cm"/>
      <inkml:brushProperty name="color" value="#333333"/>
    </inkml:brush>
  </inkml:definitions>
  <inkml:trace contextRef="#ctx0" brushRef="#br0">0 1 24575,'3'0'0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5.967"/>
    </inkml:context>
    <inkml:brush xml:id="br0">
      <inkml:brushProperty name="width" value="0.1" units="cm"/>
      <inkml:brushProperty name="height" value="0.1" units="cm"/>
      <inkml:brushProperty name="color" value="#333333"/>
    </inkml:brush>
  </inkml:definitions>
  <inkml:trace contextRef="#ctx0" brushRef="#br0">1 0 24575,'8'9'0,"23"13"0,6 3-8191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6.590"/>
    </inkml:context>
    <inkml:brush xml:id="br0">
      <inkml:brushProperty name="width" value="0.1" units="cm"/>
      <inkml:brushProperty name="height" value="0.1" units="cm"/>
      <inkml:brushProperty name="color" value="#333333"/>
    </inkml:brush>
  </inkml:definitions>
  <inkml:trace contextRef="#ctx0" brushRef="#br0">1 0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6.917"/>
    </inkml:context>
    <inkml:brush xml:id="br0">
      <inkml:brushProperty name="width" value="0.1" units="cm"/>
      <inkml:brushProperty name="height" value="0.1" units="cm"/>
      <inkml:brushProperty name="color" value="#333333"/>
    </inkml:brush>
  </inkml:definitions>
  <inkml:trace contextRef="#ctx0" brushRef="#br0">85 0 24575,'-3'3'0,"-3"4"0,-4 3 0,-6 6 0,-9 8 0,1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19.876"/>
    </inkml:context>
    <inkml:brush xml:id="br0">
      <inkml:brushProperty name="width" value="0.1" units="cm"/>
      <inkml:brushProperty name="height" value="0.1" units="cm"/>
      <inkml:brushProperty name="color" value="#333333"/>
    </inkml:brush>
  </inkml:definitions>
  <inkml:trace contextRef="#ctx0" brushRef="#br0">1 0 24575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7.247"/>
    </inkml:context>
    <inkml:brush xml:id="br0">
      <inkml:brushProperty name="width" value="0.1" units="cm"/>
      <inkml:brushProperty name="height" value="0.1" units="cm"/>
      <inkml:brushProperty name="color" value="#333333"/>
    </inkml:brush>
  </inkml:definitions>
  <inkml:trace contextRef="#ctx0" brushRef="#br0">144 1 24575,'-2'2'0,"-5"2"0,-6 3 0,-3 8 0,-6 1 0,-1-1 0,-7-1 0,0-2-8191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7.597"/>
    </inkml:context>
    <inkml:brush xml:id="br0">
      <inkml:brushProperty name="width" value="0.1" units="cm"/>
      <inkml:brushProperty name="height" value="0.1" units="cm"/>
      <inkml:brushProperty name="color" value="#333333"/>
    </inkml:brush>
  </inkml:definitions>
  <inkml:trace contextRef="#ctx0" brushRef="#br0">0 0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8.026"/>
    </inkml:context>
    <inkml:brush xml:id="br0">
      <inkml:brushProperty name="width" value="0.1" units="cm"/>
      <inkml:brushProperty name="height" value="0.1" units="cm"/>
      <inkml:brushProperty name="color" value="#333333"/>
    </inkml:brush>
  </inkml:definitions>
  <inkml:trace contextRef="#ctx0" brushRef="#br0">1 1 24575,'2'0'0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8.354"/>
    </inkml:context>
    <inkml:brush xml:id="br0">
      <inkml:brushProperty name="width" value="0.1" units="cm"/>
      <inkml:brushProperty name="height" value="0.1" units="cm"/>
      <inkml:brushProperty name="color" value="#333333"/>
    </inkml:brush>
  </inkml:definitions>
  <inkml:trace contextRef="#ctx0" brushRef="#br0">1 0 24575,'5'0'0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08.679"/>
    </inkml:context>
    <inkml:brush xml:id="br0">
      <inkml:brushProperty name="width" value="0.1" units="cm"/>
      <inkml:brushProperty name="height" value="0.1" units="cm"/>
      <inkml:brushProperty name="color" value="#333333"/>
    </inkml:brush>
  </inkml:definitions>
  <inkml:trace contextRef="#ctx0" brushRef="#br0">1 0 24575,'5'0'0,"8"0"0,10 0 0,7 0 0,3 0 0,-3 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10.709"/>
    </inkml:context>
    <inkml:brush xml:id="br0">
      <inkml:brushProperty name="width" value="0.1" units="cm"/>
      <inkml:brushProperty name="height" value="0.1" units="cm"/>
      <inkml:brushProperty name="color" value="#333333"/>
    </inkml:brush>
  </inkml:definitions>
  <inkml:trace contextRef="#ctx0" brushRef="#br0">1 1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11.054"/>
    </inkml:context>
    <inkml:brush xml:id="br0">
      <inkml:brushProperty name="width" value="0.1" units="cm"/>
      <inkml:brushProperty name="height" value="0.1" units="cm"/>
      <inkml:brushProperty name="color" value="#333333"/>
    </inkml:brush>
  </inkml:definitions>
  <inkml:trace contextRef="#ctx0" brushRef="#br0">1 0 24575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11.381"/>
    </inkml:context>
    <inkml:brush xml:id="br0">
      <inkml:brushProperty name="width" value="0.1" units="cm"/>
      <inkml:brushProperty name="height" value="0.1" units="cm"/>
      <inkml:brushProperty name="color" value="#333333"/>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11.710"/>
    </inkml:context>
    <inkml:brush xml:id="br0">
      <inkml:brushProperty name="width" value="0.1" units="cm"/>
      <inkml:brushProperty name="height" value="0.1" units="cm"/>
      <inkml:brushProperty name="color" value="#333333"/>
    </inkml:brush>
  </inkml:definitions>
  <inkml:trace contextRef="#ctx0" brushRef="#br0">0 1 24575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4:19.574"/>
    </inkml:context>
    <inkml:brush xml:id="br0">
      <inkml:brushProperty name="width" value="0.1" units="cm"/>
      <inkml:brushProperty name="height" value="0.1" units="cm"/>
      <inkml:brushProperty name="color" value="#333333"/>
    </inkml:brush>
  </inkml:definitions>
  <inkml:trace contextRef="#ctx0" brushRef="#br0">10811 7592 24575,'-6'-23'0,"-1"0"0,0 1 0,-19-36 0,15 32 0,-123-254 0,12 39 0,-230-444-1767,-200-393-1987,-36-10 2183,432 826 1088,-316-406 0,337 507 1008,-7 6-1,-6 6 1,-220-170-1,-263-106 3509,-34 60-3317,20 68-641,510 247-117,-831-335 421,929 368-219,-1 1 0,-1 2 0,0 2-1,-67-12 1,72 19-160,-340-66 0,229 32 0,-2 7 0,-260-24 0,195 43 0,-152-12 0,3-26 0,218 20 0,-251-88 0,356 102 0,1-1 0,1-2 0,0-1 0,-63-51 0,79 57 0,-1 2 0,-1 0 0,0 1 0,-1 0 0,0 2 0,-30-8 0,-2 2 0,-91-13 0,71 19 0,-1 3 0,0 3 0,-76 7 0,131 0 0,1 0 0,0 1 0,-1 1 0,1 1 0,-20 8 0,-96 51 0,64-30 0,-207 93 0,277-127 0,-3 2 0,0-1 0,1 0 0,-1-1 0,0 1 0,0-1 0,-6 1 0,10-2 0,0 0 0,0 0 0,0 0 0,0 0 0,0 0 0,0 0 0,0-1 0,1 1 0,-1 0 0,0-1 0,0 1 0,0-1 0,0 1 0,1-1 0,-1 1 0,0-1 0,1 1 0,-1-1 0,0 0 0,1 1 0,-1-1 0,1 0 0,-1 0 0,1 1 0,-1-1 0,1 0 0,-1 0 0,1 0 0,0 0 0,0 0 0,-1 1 0,1-1 0,0 0 0,0 0 0,0 0 0,0 0 0,0 0 0,0 0 0,0 0 0,1-1 0,-1-17-1365,1 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23.229"/>
    </inkml:context>
    <inkml:brush xml:id="br0">
      <inkml:brushProperty name="width" value="0.1" units="cm"/>
      <inkml:brushProperty name="height" value="0.1" units="cm"/>
      <inkml:brushProperty name="color" value="#333333"/>
    </inkml:brush>
  </inkml:definitions>
  <inkml:trace contextRef="#ctx0" brushRef="#br0">0 1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4:21.665"/>
    </inkml:context>
    <inkml:brush xml:id="br0">
      <inkml:brushProperty name="width" value="0.1" units="cm"/>
      <inkml:brushProperty name="height" value="0.1" units="cm"/>
      <inkml:brushProperty name="color" value="#333333"/>
    </inkml:brush>
  </inkml:definitions>
  <inkml:trace contextRef="#ctx0" brushRef="#br0">980 1 24575,'-294'328'0,"218"-240"0,15-15 0,-127 136 0,158-180 0,0-2 0,-3-1 0,0-1 0,-66 36 0,76-49 0,9-6 0,1 0 0,0 1 0,1 1 0,-1 0 0,2 1 0,-1 0 0,-11 12 0,23-21 0,-1 1 0,1-1 0,0 0 0,0 0 0,0 0 0,0 1 0,0-1 0,0 0 0,-1 0 0,1 0 0,0 1 0,0-1 0,0 0 0,0 0 0,0 0 0,0 1 0,0-1 0,0 0 0,0 0 0,0 1 0,0-1 0,0 0 0,0 0 0,0 1 0,0-1 0,0 0 0,0 0 0,1 0 0,-1 1 0,0-1 0,0 0 0,0 0 0,0 0 0,0 1 0,0-1 0,1 0 0,-1 0 0,0 0 0,0 0 0,0 0 0,1 1 0,-1-1 0,0 0 0,0 0 0,0 0 0,1 0 0,-1 0 0,0 0 0,0 0 0,0 0 0,1 0 0,-1 0 0,0 0 0,0 0 0,1 0 0,-1 0 0,0 0 0,1 0 0,17 1 0,-16-1 0,19-1 0,-1-2 0,40-9 0,11-2 0,496-11 0,-555 24 0,1 0 0,22-6 0,-22 4 0,0 1 0,17-1 0,251 3 0,-271 1 0,0 0 0,0 0 0,0 1 0,0 0 0,0 1 0,0 0 0,-1 1 0,1 0 0,-1 0 0,15 10 0,-6-4 0,2-2-1365,-1-2-5461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20.908"/>
    </inkml:context>
    <inkml:brush xml:id="br0">
      <inkml:brushProperty name="width" value="0.1" units="cm"/>
      <inkml:brushProperty name="height" value="0.1" units="cm"/>
      <inkml:brushProperty name="color" value="#333333"/>
    </inkml:brush>
  </inkml:definitions>
  <inkml:trace contextRef="#ctx0" brushRef="#br0">7314 1 24575,'-116'3'-112,"-122"20"0,-105 34-332,283-46 367,-1514 374-1692,1294-300 1262,-360 104 66,-8-51 592,637-137-151,-7 1 363,1 1-1,-31 10 1,42-11-193,0 1 1,1-1-1,-1 1 1,1 0 0,0 1-1,0-1 1,0 1 0,1 0-1,-1 1 1,1-1 0,-6 8-1,1-1-133,-1 0 0,0-1-1,-1-1 1,0 1 0,-21 12-1,-65 32-80,-233 98 44,247-113 0,-115 35 0,176-67 0,-83 30 0,89-31 0,2 1 0,-1 1 0,1 1 0,-23 17 0,27-19 0,-1 0 0,1-1 0,-1-1 0,0 0 0,-1 0 0,1-1 0,-1-1 0,1 0 0,-19 3 0,10-2 0,-41 9 0,-485 100 0,506-106 0,0 2 0,0 1 0,-62 25 0,-461 187 0,319-155 0,180-52 0,3 1-341,0-4 0,-1-2-1,-118 3 1,152-13-6485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7:22.219"/>
    </inkml:context>
    <inkml:brush xml:id="br0">
      <inkml:brushProperty name="width" value="0.1" units="cm"/>
      <inkml:brushProperty name="height" value="0.1" units="cm"/>
      <inkml:brushProperty name="color" value="#333333"/>
    </inkml:brush>
  </inkml:definitions>
  <inkml:trace contextRef="#ctx0" brushRef="#br0">212 0 24575,'0'16'0,"0"0"0,-1 0 0,0 0 0,-2 0 0,0 0 0,-5 19 0,-31 102 0,30-97 0,-2 0 0,-2-1 0,-23 51 0,15-50 0,0-1 0,-19 52 0,38-89 0,2 1 0,-1 0 0,0-1 0,0 1 0,1 0 0,-1-1 0,1 1 0,0 0 0,0 0 0,0 0 0,0-1 0,1 1 0,-1 0 0,1 0 0,-1-1 0,1 1 0,0 0 0,0-1 0,2 5 0,0-4 0,0 0 0,-1 0 0,1 0 0,0 0 0,0-1 0,0 1 0,1-1 0,-1 0 0,1 0 0,-1 0 0,1 0 0,0 0 0,4 0 0,24 7 0,0-1 0,1-2 0,0-2 0,48 2 0,44 5 0,604 80-1365,-679-88-5461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4:40.801"/>
    </inkml:context>
    <inkml:brush xml:id="br0">
      <inkml:brushProperty name="width" value="0.1" units="cm"/>
      <inkml:brushProperty name="height" value="0.1" units="cm"/>
      <inkml:brushProperty name="color" value="#333333"/>
    </inkml:brush>
  </inkml:definitions>
  <inkml:trace contextRef="#ctx0" brushRef="#br0">6065 3691 24575,'-21'-94'-74,"-4"1"-1,-70-172 1,37 131-330,-5 4 0,-110-168 0,-205-216 499,-54-20 83,383 474 113,-2 3-1,-3 3 1,-61-49-1,18 31-290,-3 6 0,-187-95 0,146 87 0,-247-174 0,324 205 0,-1 4 0,-3 2 0,-141-54 0,-231-40 0,240 78 0,-179-37 0,217 66 0,46 7 0,-146-38 0,146 26 0,-2 6 0,-199-13 0,223 24 0,-116-29 0,160 30 0,46 10 0,0 1 0,0 0 0,0 0 0,0 0 0,0 0 0,0 1 0,0 0 0,0 0 0,0 0 0,0 0 0,0 0 0,1 1 0,-1 0 0,0 0 0,1 0 0,0 0 0,-1 0 0,1 1 0,0-1 0,-4 5 0,-7 8 0,0 1 0,-21 30 0,19-24 0,1-3 0,-1-2 0,0 0 0,-1-1 0,-1-1 0,0 0 0,-24 14 0,-128 62 0,77-44 0,-8 4-1365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4:42.356"/>
    </inkml:context>
    <inkml:brush xml:id="br0">
      <inkml:brushProperty name="width" value="0.1" units="cm"/>
      <inkml:brushProperty name="height" value="0.1" units="cm"/>
      <inkml:brushProperty name="color" value="#333333"/>
    </inkml:brush>
  </inkml:definitions>
  <inkml:trace contextRef="#ctx0" brushRef="#br0">145 0 24575,'-1'4'0,"0"1"0,0-1 0,0 0 0,0 0 0,-1 0 0,1 0 0,-1-1 0,0 1 0,-3 4 0,-8 16 0,1 11 0,1 1 0,2 0 0,2 0 0,1 1 0,1 0 0,1 41 0,3-62 0,-1 0 0,-1 0 0,0 0 0,-1-1 0,-1 1 0,0-1 0,-2 0 0,1-1 0,-10 15 0,12-21 0,0 8 0,4-16 0,0 1 0,0-1 0,0 0 0,0 0 0,1 0 0,-1 1 0,0-1 0,0 0 0,0 0 0,1 0 0,-1 0 0,0 0 0,0 1 0,0-1 0,1 0 0,-1 0 0,0 0 0,0 0 0,1 0 0,-1 0 0,0 0 0,0 0 0,1 0 0,-1 0 0,0 0 0,0 0 0,1 0 0,-1 0 0,0 0 0,0 0 0,1 0 0,-1 0 0,1-1 0,28-14 0,-20 10 0,14-6 0,0 1 0,1 1 0,1 1 0,-1 1 0,1 1 0,1 1 0,-1 2 0,33-1 0,27 3 0,97 13 0,-143-9 0,-31-2 0,135 17 0,-127-15 0,-1 1 0,1 0 0,-1 1 0,0 1 0,-1 1 0,27 15 0,-37-19-227,0 0-1,0 0 1,0 1-1,-1-1 1,6 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4:46.013"/>
    </inkml:context>
    <inkml:brush xml:id="br0">
      <inkml:brushProperty name="width" value="0.1" units="cm"/>
      <inkml:brushProperty name="height" value="0.1" units="cm"/>
      <inkml:brushProperty name="color" value="#333333"/>
    </inkml:brush>
  </inkml:definitions>
  <inkml:trace contextRef="#ctx0" brushRef="#br0">3068 34 24575,'-89'-14'0,"-1"3"0,-95 3 0,7 7 0,-210 12 0,334-5 0,-92 11 0,59-3 0,0 4 0,-146 50 0,219-61 0,0 0 0,1 1 0,0 1 0,1 0 0,0 1 0,-12 11 0,-27 21 0,-76 66 0,111-94 0,-75 64 0,34-30 0,-97 104 0,150-147 0,0 0 0,1 1 0,0-1 0,0 1 0,1 0 0,-1 0 0,1 0 0,0 0 0,1 0 0,-1 0 0,0 13 0,1 5 0,4 46 0,0-16 0,-3-46 0,-1 0 0,1 0 0,-1 0 0,-1 0 0,0-1 0,0 1 0,-4 9 0,-3 2 0,-17 27 0,22-41 0,-16 30 0,-25 38 0,8-16 0,-41 85 0,36-62 0,-301 515 0,305-538 0,-67 76 0,87-111 0,-1 5 0,0 0 0,-14 29 0,-1 2 0,31-53 0,0 0 0,0 1 0,0-1 0,1 1 0,0 0 0,0 0 0,1-1 0,0 1 0,0 0 0,0 0 0,0 0 0,1 1 0,1 11 0,2-1 0,1-1 0,0 1 0,10 24 0,5 17 0,12 37 0,-23-74 0,0 1 0,-1 0 0,-1 1 0,-2-1 0,0 1 0,1 25 0,-6-10-1365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4:47.611"/>
    </inkml:context>
    <inkml:brush xml:id="br0">
      <inkml:brushProperty name="width" value="0.1" units="cm"/>
      <inkml:brushProperty name="height" value="0.1" units="cm"/>
      <inkml:brushProperty name="color" value="#333333"/>
    </inkml:brush>
  </inkml:definitions>
  <inkml:trace contextRef="#ctx0" brushRef="#br0">1 326 24575,'8'7'0,"0"0"0,1-1 0,0-1 0,15 8 0,9 6 0,189 136 0,-192-130 0,-1 0 0,-2 2 0,0 2 0,45 62 0,-70-88 0,8 12 0,-1 0 0,2-2 0,0 1 0,17 15 0,-24-24 0,-1-1 0,1 1 0,-1 0 0,-1 0 0,1 0 0,-1 0 0,1 1 0,1 10 0,-1-8 0,0 0 0,0 0 0,1 0 0,5 9 0,-8-15 0,0-1 0,0 1 0,0-1 0,1 1 0,-1-1 0,1 0 0,-1 1 0,1-1 0,-1 0 0,1 0 0,0 0 0,-1 0 0,1 0 0,0-1 0,0 1 0,0 0 0,0-1 0,-1 0 0,1 1 0,0-1 0,0 0 0,3 0 0,-3 0 0,0 0 0,0-1 0,0 1 0,0-1 0,0 1 0,0-1 0,0 0 0,-1 1 0,1-1 0,0 0 0,0 0 0,-1-1 0,1 1 0,-1 0 0,3-2 0,20-29 0,4-17 0,-3-1 0,-1 0 0,17-58 0,-6 15 0,132-290 0,-106 253 0,-60 127-105,0 1 0,0-1 0,0 1 0,-1-1 0,1 0 0,-1 0 0,1 1 0,-1-1 0,0 0 0,0 0 0,0 1 0,-2-6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6:29.973"/>
    </inkml:context>
    <inkml:brush xml:id="br0">
      <inkml:brushProperty name="width" value="0.1" units="cm"/>
      <inkml:brushProperty name="height" value="0.1" units="cm"/>
      <inkml:brushProperty name="color" value="#333333"/>
    </inkml:brush>
  </inkml:definitions>
  <inkml:trace contextRef="#ctx0" brushRef="#br0">1 406 24575,'2'0'0,"25"0"0,37-9 0,42-5 0,31-8 0,34-13 0,16-8 0,2-2-800,-12 0 800,-19 3 0,-23 2 0,-25 6 0,-30 9 0,-24 5 0,-20 3 0,-12 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6:30.177"/>
    </inkml:context>
    <inkml:brush xml:id="br0">
      <inkml:brushProperty name="width" value="0.1" units="cm"/>
      <inkml:brushProperty name="height" value="0.1" units="cm"/>
      <inkml:brushProperty name="color" value="#333333"/>
    </inkml:brush>
  </inkml:definitions>
  <inkml:trace contextRef="#ctx0" brushRef="#br0">1 1159 24575,'9'-317'0,"-2"247"0,2 0 0,28-98 0,-5 48 0,62-192 0,-90 300 0,1 1 0,0-1 0,11-17 0,-14 26 0,0 0 0,0 1 0,0-1 0,1 0 0,-1 1 0,0 0 0,1 0 0,0-1 0,0 2 0,-1-1 0,1 0 0,0 0 0,0 1 0,1 0 0,-1-1 0,0 1 0,0 1 0,7-2 0,-4 2 0,1 0 0,0 0 0,0 1 0,-1 0 0,1 0 0,-1 1 0,1 0 0,-1 0 0,1 1 0,-1-1 0,6 5 0,10 6 0,33 25 0,-47-32 0,35 28 0,-2 2 0,-1 1 0,44 56 0,93 138 0,-161-209 0,11 20 0,-22-37 0,-3-12 0,-2-18 0,0 20 0,0 1 0,1-161 0,1 136 0,1-1 0,2 1 0,12-46 0,-16 73 0,0 0 0,-1-1 0,1 1 0,0 0 0,0 0 0,0 0 0,0-1 0,1 1 0,-1 0 0,1 1 0,-1-1 0,1 0 0,0 0 0,-1 1 0,1-1 0,0 1 0,4-3 0,-3 3 0,-1 0 0,1 1 0,-1-1 0,1 1 0,0 0 0,-1 0 0,1 0 0,0 0 0,-1 0 0,1 0 0,-1 1 0,1 0 0,-1-1 0,1 1 0,-1 0 0,4 1 0,25 14 0,-1 1 0,-1 1 0,-1 2 0,40 34 0,-29-19 9,-2 2-1,-1 1 0,-2 2 1,-1 1-1,27 46 0,119 235-258,155 383-753,-257-514 1003,-73-181 0,-2-6 0,0 0 0,-1 1 0,1-1 0,-1 0 0,0 1 0,0-1 0,0 1 0,-1 0 0,1-1 0,-1 1 0,0 0 0,-1-1 0,-1 9 0,2-12 9,0 0 0,-1-1 0,1 1 1,0-1-1,-1 1 0,1-1 0,-1 1 0,1-1 0,-1 1 0,1-1 0,-1 1 0,1-1 0,-1 1 1,0-1-1,1 0 0,-1 1 0,1-1 0,-1 0 0,0 0 0,1 0 0,-1 1 0,0-1 0,1 0 1,-1 0-1,0 0 0,1 0 0,-1 0 0,0 0 0,1 0 0,-1 0 0,-1-1 0,-20-7-1464,22 8 1454,-29-17-5822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6:31.196"/>
    </inkml:context>
    <inkml:brush xml:id="br0">
      <inkml:brushProperty name="width" value="0.1" units="cm"/>
      <inkml:brushProperty name="height" value="0.1" units="cm"/>
      <inkml:brushProperty name="color" value="#333333"/>
    </inkml:brush>
  </inkml:definitions>
  <inkml:trace contextRef="#ctx0" brushRef="#br0">1 1326 24575,'2'1'0,"1"-1"0,0 0 0,0 0 0,0 0 0,0 0 0,0 0 0,0-1 0,0 1 0,-1-1 0,1 0 0,0 0 0,0 0 0,-1 0 0,1 0 0,0-1 0,-1 1 0,0-1 0,1 0 0,-1 1 0,0-1 0,0 0 0,0 0 0,0-1 0,0 1 0,1-3 0,18-24 0,-1-1 0,-2 0 0,-1-2 0,14-34 0,43-141 0,-60 167 0,180-627 0,-177 603 0,-12 44 0,-1 5 0,0 0 0,0 1 0,2-1 0,8-16 0,-13 30 0,-1-1 0,1 1 0,0 0 0,-1 0 0,1-1 0,0 1 0,0 0 0,0 0 0,0 0 0,0 0 0,0 0 0,1 0 0,-1 0 0,0 1 0,0-1 0,1 0 0,-1 1 0,0-1 0,1 1 0,-1-1 0,0 1 0,1 0 0,1-1 0,0 2 0,0-1 0,-1 1 0,1 0 0,0 0 0,0 0 0,-1 0 0,1 0 0,-1 1 0,1-1 0,-1 1 0,0-1 0,3 4 0,17 15 0,-1 0 0,-1 2 0,-1 1 0,27 42 0,126 216 0,-18 14 0,111 187 0,-257-469-455,0 1 0,10 23 0,-13-20-6371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23.728"/>
    </inkml:context>
    <inkml:brush xml:id="br0">
      <inkml:brushProperty name="width" value="0.1" units="cm"/>
      <inkml:brushProperty name="height" value="0.1" units="cm"/>
      <inkml:brushProperty name="color" value="#333333"/>
    </inkml:brush>
  </inkml:definitions>
  <inkml:trace contextRef="#ctx0" brushRef="#br0">1 0 24575,'0'0'-8191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6:32.056"/>
    </inkml:context>
    <inkml:brush xml:id="br0">
      <inkml:brushProperty name="width" value="0.1" units="cm"/>
      <inkml:brushProperty name="height" value="0.1" units="cm"/>
      <inkml:brushProperty name="color" value="#333333"/>
    </inkml:brush>
  </inkml:definitions>
  <inkml:trace contextRef="#ctx0" brushRef="#br0">0 1 24575,'384'16'0,"26"1"0,-391-17-1365,-1 0-5461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9:00.077"/>
    </inkml:context>
    <inkml:brush xml:id="br0">
      <inkml:brushProperty name="width" value="0.1" units="cm"/>
      <inkml:brushProperty name="height" value="0.1" units="cm"/>
      <inkml:brushProperty name="color" value="#333333"/>
    </inkml:brush>
  </inkml:definitions>
  <inkml:trace contextRef="#ctx0" brushRef="#br0">0 0 24575,'2'1'0,"-1"-1"0,0 0 0,1 1 0,-1-1 0,0 0 0,1 1 0,-1 0 0,0-1 0,1 1 0,-1 0 0,0 0 0,0 0 0,0 0 0,0-1 0,0 2 0,2 1 0,14 20 0,-15-18 0,9 13 0,-1 0 0,-2 1 0,0 0 0,0 0 0,7 35 0,11 108 0,-12-68 0,69 347 0,-64-281 0,9 44 0,165 503-414,-35-149-1519,-137-471-3911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9:00.968"/>
    </inkml:context>
    <inkml:brush xml:id="br0">
      <inkml:brushProperty name="width" value="0.1" units="cm"/>
      <inkml:brushProperty name="height" value="0.1" units="cm"/>
      <inkml:brushProperty name="color" value="#333333"/>
    </inkml:brush>
  </inkml:definitions>
  <inkml:trace contextRef="#ctx0" brushRef="#br0">1 830 24575,'0'-4'0,"0"1"0,1-1 0,-1 1 0,1 0 0,0-1 0,0 1 0,0 0 0,0 0 0,1-1 0,-1 1 0,4-4 0,27-32 0,-14 19 0,183-201 0,86-105 0,-256 284 0,-18 21 0,2 1 0,25-25 0,-35 39 0,1 1 0,-1 1 0,1-1 0,0 1 0,1 0 0,-1 1 0,1-1 0,-1 1 0,1 1 0,0-1 0,0 1 0,12-2 0,-8 3 0,1 0 0,-1 1 0,1 0 0,-1 1 0,0 0 0,1 1 0,-1 0 0,0 1 0,0 0 0,0 1 0,0 0 0,12 7 0,10 9 0,0 0 0,39 33 0,-50-36 0,426 346-409,-103-79 129,-266-222 280,84 68 0,-136-103-1251,-17-11-5000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9:01.947"/>
    </inkml:context>
    <inkml:brush xml:id="br0">
      <inkml:brushProperty name="width" value="0.1" units="cm"/>
      <inkml:brushProperty name="height" value="0.1" units="cm"/>
      <inkml:brushProperty name="color" value="#333333"/>
    </inkml:brush>
  </inkml:definitions>
  <inkml:trace contextRef="#ctx0" brushRef="#br0">1 1 24575,'15'-1'0,"1"1"0,-1 1 0,1 0 0,-1 2 0,0-1 0,1 2 0,-1 0 0,-1 0 0,1 2 0,-1-1 0,16 10 0,3 6 0,0 2 0,-1 1 0,51 51 0,75 101 0,-100-105 0,-3 3 0,-3 2 0,67 131 0,-101-163 0,-15-29 0,-3-15 0,0 0 0,0 0 0,0 0 0,0 0 0,0 0 0,-1 1 0,1-1 0,0 0 0,0 0 0,0 0 0,0 0 0,0 0 0,0 0 0,0 0 0,0 0 0,0 0 0,-1 0 0,1 0 0,0 1 0,0-1 0,0 0 0,0 0 0,0 0 0,0 0 0,0 0 0,-1 0 0,1 0 0,0 0 0,0 0 0,0 0 0,0 0 0,0 0 0,0 0 0,-1 0 0,1 0 0,0 0 0,0 0 0,0 0 0,0-1 0,0 1 0,0 0 0,0 0 0,-1 0 0,1 0 0,0 0 0,0 0 0,0 0 0,0 0 0,-20-20 0,-27-41 0,-60-102 0,56 81 0,-118-165 0,164 239 0,0 1 0,0-1 0,1 1 0,1-1 0,-1-1 0,-3-14 0,6 19 0,0 1 0,1 0 0,0 0 0,0-1 0,0 1 0,0 0 0,1 0 0,-1-1 0,1 1 0,0 0 0,0 0 0,0 0 0,0 0 0,0 0 0,1 0 0,-1 0 0,1 0 0,0 0 0,0 1 0,0-1 0,3-2 0,5-4 0,0 1 0,0 0 0,1 0 0,0 1 0,0 1 0,1-1 0,0 2 0,0 0 0,0 0 0,1 1 0,-1 1 0,26-4 0,12 2 0,-1 1 0,51 4 0,-94 0 0,44 1-1365,-32 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9:02.474"/>
    </inkml:context>
    <inkml:brush xml:id="br0">
      <inkml:brushProperty name="width" value="0.1" units="cm"/>
      <inkml:brushProperty name="height" value="0.1" units="cm"/>
      <inkml:brushProperty name="color" value="#333333"/>
    </inkml:brush>
  </inkml:definitions>
  <inkml:trace contextRef="#ctx0" brushRef="#br0">0 45 24575,'6'0'0,"10"0"0,10 0 0,11 0 0,0 0 0,3 0 0,0 0 0,-3 0 0,-1 0 0,0 0 0,5-6 0,-2-1 0,4-1 0,3 3 0,-4-2 0,-5 1 0,-10 1-8191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20:05.788"/>
    </inkml:context>
    <inkml:brush xml:id="br0">
      <inkml:brushProperty name="width" value="0.1" units="cm"/>
      <inkml:brushProperty name="height" value="0.1" units="cm"/>
      <inkml:brushProperty name="color" value="#333333"/>
    </inkml:brush>
  </inkml:definitions>
  <inkml:trace contextRef="#ctx0" brushRef="#br0">3 66 24575,'3'0'0,"1"0"0,-1 1 0,0-1 0,0 1 0,0 0 0,0 0 0,0 0 0,0 0 0,-1 1 0,1-1 0,0 1 0,-1-1 0,1 1 0,-1 0 0,1 0 0,3 4 0,2 4 0,0-1 0,12 22 0,-15-23 0,16 27 0,-2 1 0,-1 0 0,-2 1 0,-2 1 0,-1 0 0,-2 1 0,-2 1 0,-2-1 0,-1 1 0,1 48 0,-7-87 0,-1 22 0,1-22 0,0-1 0,0 0 0,0 1 0,1-1 0,-1 0 0,0 1 0,0-1 0,0 0 0,-1 1 0,1-1 0,0 1 0,0-1 0,0 0 0,0 1 0,0-1 0,0 0 0,0 1 0,0-1 0,-1 0 0,1 0 0,0 1 0,0-1 0,-1 0 0,1 1 0,0-1 0,0 0 0,-1 0 0,1 1 0,0-1 0,0 0 0,-1 0 0,1 0 0,0 0 0,-1 1 0,1-1 0,0 0 0,-1 0 0,1 0 0,0 0 0,-1 0 0,1 0 0,-1 0 0,1 0 0,0 0 0,-1 0 0,1 0 0,0 0 0,-1 0 0,-2-3 0,0 1 0,0 0 0,1-1 0,-1 0 0,1 0 0,-1 0 0,1 0 0,0 0 0,-2-5 0,-19-40 0,22 46 0,-153-436 0,154 438 0,-5-15 0,1 1 0,0 0 0,1-1 0,-1-18 0,4 31 0,0 1 0,0-1 0,0 1 0,0-1 0,1 1 0,-1-1 0,1 1 0,-1-1 0,1 1 0,-1-1 0,1 1 0,0 0 0,0-1 0,0 1 0,-1 0 0,1 0 0,0-1 0,1 1 0,-1 0 0,0 0 0,0 0 0,0 0 0,1 1 0,-1-1 0,0 0 0,1 0 0,-1 1 0,1-1 0,-1 1 0,1-1 0,-1 1 0,1 0 0,-1-1 0,1 1 0,-1 0 0,1 0 0,2 0 0,8 0 0,0 1 0,0 0 0,22 5 0,-22-4 0,9 2 0,0 0 0,0 2 0,0 0 0,27 12 0,-41-14 0,0 0 0,0 0 0,0 1 0,0 0 0,-1 0 0,1 0 0,-1 1 0,-1 0 0,1 0 0,-1 1 0,0-1 0,0 1 0,-1 0 0,6 14 0,-6-12 0,-1 0 0,0 1 0,0 0 0,-1-1 0,0 1 0,-1 0 0,0 0 0,-1 0 0,0 0 0,0 0 0,-3 11 0,2-16 0,0 1 0,0-1 0,-1 1 0,0-1 0,0 1 0,-1-1 0,1 0 0,-1 0 0,0 0 0,0-1 0,-1 1 0,1-1 0,-1 1 0,0-1 0,0 0 0,-1-1 0,1 1 0,-1-1 0,0 0 0,-8 4 0,-2-1-4,0-1-1,-1-1 0,1-1 0,-1 0 1,-27 1-1,5 0-1332,14 0-5489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20:06.554"/>
    </inkml:context>
    <inkml:brush xml:id="br0">
      <inkml:brushProperty name="width" value="0.1" units="cm"/>
      <inkml:brushProperty name="height" value="0.1" units="cm"/>
      <inkml:brushProperty name="color" value="#333333"/>
    </inkml:brush>
  </inkml:definitions>
  <inkml:trace contextRef="#ctx0" brushRef="#br0">1 317 24575,'9'1'0,"0"0"0,0 1 0,-1 0 0,1 0 0,0 1 0,-1 0 0,0 1 0,0 0 0,0 0 0,12 8 0,6 4 0,63 30 0,107 61 0,-189-103 0,-3-1 0,1-1 0,-1 0 0,0 1 0,1 0 0,-1 0 0,0 0 0,-1 1 0,1-1 0,-1 1 0,1 0 0,2 4 0,-6-8 0,0 0 0,0 1 0,0-1 0,1 0 0,-1 1 0,0-1 0,0 0 0,0 1 0,0-1 0,0 0 0,0 1 0,0-1 0,0 0 0,0 1 0,0-1 0,0 0 0,0 1 0,0-1 0,0 0 0,0 1 0,0-1 0,0 0 0,0 0 0,0 1 0,0-1 0,-1 0 0,1 1 0,0-1 0,0 0 0,0 0 0,-1 1 0,1-1 0,0 0 0,0 0 0,-1 1 0,1-1 0,0 0 0,0 0 0,-1 0 0,1 1 0,0-1 0,-1 0 0,1 0 0,0 0 0,-1 0 0,1 0 0,0 0 0,-1 0 0,1 0 0,0 0 0,-1 0 0,1 0 0,0 0 0,-1 0 0,1 0 0,-1 0 0,-22-6 0,5-3 0,1 0 0,1-1 0,0 0 0,0-1 0,1-1 0,1-1 0,0 0 0,1-1 0,0 0 0,1-1 0,0 0 0,2-1 0,0-1 0,0 1 0,2-2 0,0 1 0,1-1 0,0 0 0,-6-35 0,12 47 0,0 1 0,1-1 0,0 1 0,0-1 0,0 1 0,0 0 0,1-1 0,0 1 0,0-1 0,1 1 0,0 0 0,-1 0 0,4-7 0,0 6 0,-1-1 0,1 1 0,0 0 0,0 0 0,0 0 0,1 0 0,0 1 0,11-7 0,10-5-170,0 1-1,1 2 0,1 1 1,0 1-1,1 1 0,0 2 1,41-8-1,-36 11-6655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20:06.962"/>
    </inkml:context>
    <inkml:brush xml:id="br0">
      <inkml:brushProperty name="width" value="0.1" units="cm"/>
      <inkml:brushProperty name="height" value="0.1" units="cm"/>
      <inkml:brushProperty name="color" value="#333333"/>
    </inkml:brush>
  </inkml:definitions>
  <inkml:trace contextRef="#ctx0" brushRef="#br0">1 0 24575,'2'0'0,"8"3"0,6 6 0,4 8 0,2 14 0,-1 8 0,-4 6 0,2 1 0,-4 0 0,0-4 0,-4-6 0,-3-10-8191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20:07.292"/>
    </inkml:context>
    <inkml:brush xml:id="br0">
      <inkml:brushProperty name="width" value="0.1" units="cm"/>
      <inkml:brushProperty name="height" value="0.1" units="cm"/>
      <inkml:brushProperty name="color" value="#333333"/>
    </inkml:brush>
  </inkml:definitions>
  <inkml:trace contextRef="#ctx0" brushRef="#br0">0 0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20:07.745"/>
    </inkml:context>
    <inkml:brush xml:id="br0">
      <inkml:brushProperty name="width" value="0.1" units="cm"/>
      <inkml:brushProperty name="height" value="0.1" units="cm"/>
      <inkml:brushProperty name="color" value="#333333"/>
    </inkml:brush>
  </inkml:definitions>
  <inkml:trace contextRef="#ctx0" brushRef="#br0">33 0 24575,'0'45'0,"-1"-3"0,6 55 0,-3-83 0,1 0 0,0-1 0,0 1 0,2-1 0,0 0 0,0 0 0,14 24 0,-4-16 0,1-1 0,1 0 0,26 24 0,-21-23 0,33 42 0,-54-62 0,-1-1 0,1 1 0,-1 0 0,1-1 0,-1 1 0,1 0 0,-1-1 0,1 1 0,-1 0 0,0 0 0,1-1 0,-1 1 0,0 0 0,0 0 0,1 0 0,-1 0 0,0-1 0,0 1 0,0 0 0,0 0 0,0 0 0,0 0 0,0 0 0,-1-1 0,1 1 0,0 0 0,0 0 0,-1 0 0,1-1 0,0 1 0,-1 0 0,1 0 0,-1-1 0,1 1 0,-1 0 0,1-1 0,-1 1 0,0 0 0,1-1 0,-1 1 0,0-1 0,1 1 0,-1-1 0,0 0 0,0 1 0,1-1 0,-1 0 0,0 1 0,0-1 0,0 0 0,0 1 0,-8 1 0,1 0 0,-1-1 0,0 0 0,-9 1 0,15-2 0,-118 2-1365,59-3-5461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34.837"/>
    </inkml:context>
    <inkml:brush xml:id="br0">
      <inkml:brushProperty name="width" value="0.1" units="cm"/>
      <inkml:brushProperty name="height" value="0.1" units="cm"/>
      <inkml:brushProperty name="color" value="#333333"/>
    </inkml:brush>
  </inkml:definitions>
  <inkml:trace contextRef="#ctx0" brushRef="#br0">3363 12 24575,'-150'-2'0,"-157"4"0,211 4 0,-103 2 0,-196-7 0,-73 0 0,432 1 0,1 2 0,0 1 0,-58 16 0,54-11 0,0-3 0,-1-1 0,1-2 0,-1-2 0,-71-4 0,-296-12 0,170 8 0,-334-16 0,570 21 0,-23 0 0,28-3 0,25-1 0,94-11-1365,40-1-5461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54.574"/>
    </inkml:context>
    <inkml:brush xml:id="br0">
      <inkml:brushProperty name="width" value="0.1" units="cm"/>
      <inkml:brushProperty name="height" value="0.1" units="cm"/>
      <inkml:brushProperty name="color" value="#333333"/>
    </inkml:brush>
  </inkml:definitions>
  <inkml:trace contextRef="#ctx0" brushRef="#br0">1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55.602"/>
    </inkml:context>
    <inkml:brush xml:id="br0">
      <inkml:brushProperty name="width" value="0.1" units="cm"/>
      <inkml:brushProperty name="height" value="0.1" units="cm"/>
      <inkml:brushProperty name="color" value="#333333"/>
    </inkml:brush>
  </inkml:definitions>
  <inkml:trace contextRef="#ctx0" brushRef="#br0">1 1 24575,'2'0'0,"5"2"0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56.021"/>
    </inkml:context>
    <inkml:brush xml:id="br0">
      <inkml:brushProperty name="width" value="0.1" units="cm"/>
      <inkml:brushProperty name="height" value="0.1" units="cm"/>
      <inkml:brushProperty name="color" value="#333333"/>
    </inkml:brush>
  </inkml:definitions>
  <inkml:trace contextRef="#ctx0" brushRef="#br0">1 0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50.827"/>
    </inkml:context>
    <inkml:brush xml:id="br0">
      <inkml:brushProperty name="width" value="0.1" units="cm"/>
      <inkml:brushProperty name="height" value="0.1" units="cm"/>
      <inkml:brushProperty name="color" value="#333333"/>
    </inkml:brush>
  </inkml:definitions>
  <inkml:trace contextRef="#ctx0" brushRef="#br0">1 1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53.459"/>
    </inkml:context>
    <inkml:brush xml:id="br0">
      <inkml:brushProperty name="width" value="0.1" units="cm"/>
      <inkml:brushProperty name="height" value="0.1" units="cm"/>
      <inkml:brushProperty name="color" value="#333333"/>
    </inkml:brush>
  </inkml:definitions>
  <inkml:trace contextRef="#ctx0" brushRef="#br0">0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53.918"/>
    </inkml:context>
    <inkml:brush xml:id="br0">
      <inkml:brushProperty name="width" value="0.1" units="cm"/>
      <inkml:brushProperty name="height" value="0.1" units="cm"/>
      <inkml:brushProperty name="color" value="#333333"/>
    </inkml:brush>
  </inkml:definitions>
  <inkml:trace contextRef="#ctx0" brushRef="#br0">1 0 24575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57.801"/>
    </inkml:context>
    <inkml:brush xml:id="br0">
      <inkml:brushProperty name="width" value="0.1" units="cm"/>
      <inkml:brushProperty name="height" value="0.1" units="cm"/>
      <inkml:brushProperty name="color" value="#333333"/>
    </inkml:brush>
  </inkml:definitions>
  <inkml:trace contextRef="#ctx0" brushRef="#br0">0 2 24575,'148'-1'0,"169"2"0,-245 4 0,123 23 0,70 34 0,59 11 0,-98-17 333,-41-8-2031,-151-42-5128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0:58.860"/>
    </inkml:context>
    <inkml:brush xml:id="br0">
      <inkml:brushProperty name="width" value="0.1" units="cm"/>
      <inkml:brushProperty name="height" value="0.1" units="cm"/>
      <inkml:brushProperty name="color" value="#333333"/>
    </inkml:brush>
  </inkml:definitions>
  <inkml:trace contextRef="#ctx0" brushRef="#br0">1 127 24575,'259'1'0,"319"-3"0,-225-35 0,-329 34 0,247-53 80,-168 33-1525,-73 16-5381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1:00.633"/>
    </inkml:context>
    <inkml:brush xml:id="br0">
      <inkml:brushProperty name="width" value="0.1" units="cm"/>
      <inkml:brushProperty name="height" value="0.1" units="cm"/>
      <inkml:brushProperty name="color" value="#333333"/>
    </inkml:brush>
  </inkml:definitions>
  <inkml:trace contextRef="#ctx0" brushRef="#br0">530 13 24575,'2'-2'0,"0"1"0,0-1 0,0 1 0,1 0 0,-1 0 0,0 0 0,1 0 0,-1 0 0,1 1 0,-1-1 0,1 1 0,-1 0 0,1-1 0,-1 1 0,5 1 0,1-1 0,0 1 0,0 0 0,14 5 0,-2 0 0,-1 1 0,0 2 0,0-1 0,-1 2 0,-1 1 0,1 0 0,-2 1 0,30 28 0,-27-21 0,-1 1 0,-1 0 0,-1 2 0,-1 0 0,-1 1 0,16 34 0,-8-7 0,20 60 0,-36-87 0,0 0 0,-1 0 0,-1 0 0,-2 1 0,1 30 0,-3-45 0,0 16 0,-1-1 0,-1 1 0,-1-1 0,0 0 0,-15 45 0,8-44 0,-1 0 0,-1-1 0,-1 0 0,-2-1 0,0-1 0,-1 0 0,-33 33 0,45-51 0,0-1 0,-1 1 0,1-1 0,-1 0 0,0-1 0,0 1 0,0-1 0,0 0 0,-1 0 0,1 0 0,0-1 0,-10 1 0,-4 0 0,0-1 0,-27-3 0,16 1 0,-3-2 0,-1-1 0,1-1 0,0-2 0,1-1 0,0-2 0,0-1 0,1-1 0,0-2 0,1-1 0,1-2 0,0 0 0,-31-27 0,45 30 0,0 0 0,1 0 0,1-2 0,0 1 0,1-2 0,-17-31 0,7 5 0,-26-77 0,35 83 0,2-1 0,2-1 0,1 0 0,2 0 0,2 0 0,2-1 0,3-64 0,0 100 0,0-1 0,-1 1 0,1-1 0,1 1 0,-1-1 0,1 1 0,0 0 0,0-1 0,0 1 0,0 0 0,1 1 0,0-1 0,0 0 0,0 1 0,0-1 0,0 1 0,1 0 0,-1 0 0,1 0 0,6-3 0,0 1 0,0 0 0,1 1 0,0-1 0,0 2 0,0 0 0,0 0 0,16-1 0,31 0 84,104 4-1,-62 3-1615,-82-3-5294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11:02.299"/>
    </inkml:context>
    <inkml:brush xml:id="br0">
      <inkml:brushProperty name="width" value="0.1" units="cm"/>
      <inkml:brushProperty name="height" value="0.1" units="cm"/>
      <inkml:brushProperty name="color" value="#333333"/>
    </inkml:brush>
  </inkml:definitions>
  <inkml:trace contextRef="#ctx0" brushRef="#br0">1498 1 24575,'-6'1'0,"0"0"0,-1 1 0,1 0 0,0 0 0,0 0 0,0 1 0,0 0 0,1 0 0,-11 7 0,-8 4 0,-613 282 0,362-175 0,-11 23 0,219-108 0,-54 25-1365,103-50-5461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19-Jun-23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sldNum="0"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17" Type="http://schemas.openxmlformats.org/officeDocument/2006/relationships/customXml" Target="../ink/ink68.xml"/><Relationship Id="rId21" Type="http://schemas.openxmlformats.org/officeDocument/2006/relationships/customXml" Target="../ink/ink13.xml"/><Relationship Id="rId42" Type="http://schemas.openxmlformats.org/officeDocument/2006/relationships/image" Target="../media/image43.png"/><Relationship Id="rId63" Type="http://schemas.openxmlformats.org/officeDocument/2006/relationships/image" Target="../media/image52.png"/><Relationship Id="rId84" Type="http://schemas.openxmlformats.org/officeDocument/2006/relationships/customXml" Target="../ink/ink47.xml"/><Relationship Id="rId138" Type="http://schemas.openxmlformats.org/officeDocument/2006/relationships/customXml" Target="../ink/ink79.xml"/><Relationship Id="rId159" Type="http://schemas.openxmlformats.org/officeDocument/2006/relationships/customXml" Target="../ink/ink90.xml"/><Relationship Id="rId170" Type="http://schemas.openxmlformats.org/officeDocument/2006/relationships/customXml" Target="../ink/ink98.xml"/><Relationship Id="rId107" Type="http://schemas.openxmlformats.org/officeDocument/2006/relationships/image" Target="../media/image72.png"/><Relationship Id="rId11" Type="http://schemas.openxmlformats.org/officeDocument/2006/relationships/customXml" Target="../ink/ink7.xml"/><Relationship Id="rId32" Type="http://schemas.openxmlformats.org/officeDocument/2006/relationships/image" Target="../media/image38.png"/><Relationship Id="rId53" Type="http://schemas.openxmlformats.org/officeDocument/2006/relationships/image" Target="../media/image47.png"/><Relationship Id="rId74" Type="http://schemas.openxmlformats.org/officeDocument/2006/relationships/customXml" Target="../ink/ink42.xml"/><Relationship Id="rId128" Type="http://schemas.openxmlformats.org/officeDocument/2006/relationships/customXml" Target="../ink/ink74.xml"/><Relationship Id="rId149" Type="http://schemas.openxmlformats.org/officeDocument/2006/relationships/image" Target="../media/image90.png"/><Relationship Id="rId5" Type="http://schemas.openxmlformats.org/officeDocument/2006/relationships/image" Target="../media/image28.png"/><Relationship Id="rId95" Type="http://schemas.openxmlformats.org/officeDocument/2006/relationships/customXml" Target="../ink/ink53.xml"/><Relationship Id="rId160" Type="http://schemas.openxmlformats.org/officeDocument/2006/relationships/customXml" Target="../ink/ink91.xml"/><Relationship Id="rId181" Type="http://schemas.openxmlformats.org/officeDocument/2006/relationships/image" Target="../media/image103.png"/><Relationship Id="rId22" Type="http://schemas.openxmlformats.org/officeDocument/2006/relationships/image" Target="../media/image34.png"/><Relationship Id="rId43" Type="http://schemas.openxmlformats.org/officeDocument/2006/relationships/customXml" Target="../ink/ink25.xml"/><Relationship Id="rId64" Type="http://schemas.openxmlformats.org/officeDocument/2006/relationships/customXml" Target="../ink/ink37.xml"/><Relationship Id="rId118" Type="http://schemas.openxmlformats.org/officeDocument/2006/relationships/customXml" Target="../ink/ink69.xml"/><Relationship Id="rId139" Type="http://schemas.openxmlformats.org/officeDocument/2006/relationships/image" Target="../media/image85.png"/><Relationship Id="rId85" Type="http://schemas.openxmlformats.org/officeDocument/2006/relationships/image" Target="../media/image63.png"/><Relationship Id="rId150" Type="http://schemas.openxmlformats.org/officeDocument/2006/relationships/customXml" Target="../ink/ink85.xml"/><Relationship Id="rId171" Type="http://schemas.openxmlformats.org/officeDocument/2006/relationships/image" Target="../media/image98.png"/><Relationship Id="rId12" Type="http://schemas.openxmlformats.org/officeDocument/2006/relationships/customXml" Target="../ink/ink8.xml"/><Relationship Id="rId33" Type="http://schemas.openxmlformats.org/officeDocument/2006/relationships/customXml" Target="../ink/ink20.xml"/><Relationship Id="rId108" Type="http://schemas.openxmlformats.org/officeDocument/2006/relationships/customXml" Target="../ink/ink61.xml"/><Relationship Id="rId129" Type="http://schemas.openxmlformats.org/officeDocument/2006/relationships/image" Target="../media/image80.png"/><Relationship Id="rId54" Type="http://schemas.openxmlformats.org/officeDocument/2006/relationships/customXml" Target="../ink/ink32.xml"/><Relationship Id="rId75" Type="http://schemas.openxmlformats.org/officeDocument/2006/relationships/image" Target="../media/image58.png"/><Relationship Id="rId96" Type="http://schemas.openxmlformats.org/officeDocument/2006/relationships/image" Target="../media/image68.png"/><Relationship Id="rId140" Type="http://schemas.openxmlformats.org/officeDocument/2006/relationships/customXml" Target="../ink/ink80.xml"/><Relationship Id="rId161" Type="http://schemas.openxmlformats.org/officeDocument/2006/relationships/image" Target="../media/image95.png"/><Relationship Id="rId182" Type="http://schemas.openxmlformats.org/officeDocument/2006/relationships/customXml" Target="../ink/ink104.xml"/><Relationship Id="rId6" Type="http://schemas.openxmlformats.org/officeDocument/2006/relationships/customXml" Target="../ink/ink3.xml"/><Relationship Id="rId23" Type="http://schemas.openxmlformats.org/officeDocument/2006/relationships/customXml" Target="../ink/ink14.xml"/><Relationship Id="rId119" Type="http://schemas.openxmlformats.org/officeDocument/2006/relationships/image" Target="../media/image75.png"/><Relationship Id="rId44" Type="http://schemas.openxmlformats.org/officeDocument/2006/relationships/image" Target="../media/image44.png"/><Relationship Id="rId65" Type="http://schemas.openxmlformats.org/officeDocument/2006/relationships/image" Target="../media/image53.png"/><Relationship Id="rId86" Type="http://schemas.openxmlformats.org/officeDocument/2006/relationships/customXml" Target="../ink/ink48.xml"/><Relationship Id="rId130" Type="http://schemas.openxmlformats.org/officeDocument/2006/relationships/customXml" Target="../ink/ink75.xml"/><Relationship Id="rId151" Type="http://schemas.openxmlformats.org/officeDocument/2006/relationships/image" Target="../media/image91.png"/><Relationship Id="rId172" Type="http://schemas.openxmlformats.org/officeDocument/2006/relationships/customXml" Target="../ink/ink99.xml"/><Relationship Id="rId13" Type="http://schemas.openxmlformats.org/officeDocument/2006/relationships/customXml" Target="../ink/ink9.xml"/><Relationship Id="rId18" Type="http://schemas.openxmlformats.org/officeDocument/2006/relationships/image" Target="../media/image32.png"/><Relationship Id="rId39" Type="http://schemas.openxmlformats.org/officeDocument/2006/relationships/customXml" Target="../ink/ink23.xml"/><Relationship Id="rId109" Type="http://schemas.openxmlformats.org/officeDocument/2006/relationships/customXml" Target="../ink/ink62.xml"/><Relationship Id="rId34" Type="http://schemas.openxmlformats.org/officeDocument/2006/relationships/image" Target="../media/image39.png"/><Relationship Id="rId50" Type="http://schemas.openxmlformats.org/officeDocument/2006/relationships/customXml" Target="../ink/ink30.xml"/><Relationship Id="rId55" Type="http://schemas.openxmlformats.org/officeDocument/2006/relationships/image" Target="../media/image48.png"/><Relationship Id="rId76" Type="http://schemas.openxmlformats.org/officeDocument/2006/relationships/customXml" Target="../ink/ink43.xml"/><Relationship Id="rId97" Type="http://schemas.openxmlformats.org/officeDocument/2006/relationships/customXml" Target="../ink/ink54.xml"/><Relationship Id="rId104" Type="http://schemas.openxmlformats.org/officeDocument/2006/relationships/customXml" Target="../ink/ink59.xml"/><Relationship Id="rId120" Type="http://schemas.openxmlformats.org/officeDocument/2006/relationships/customXml" Target="../ink/ink70.xml"/><Relationship Id="rId125" Type="http://schemas.openxmlformats.org/officeDocument/2006/relationships/image" Target="../media/image78.png"/><Relationship Id="rId141" Type="http://schemas.openxmlformats.org/officeDocument/2006/relationships/image" Target="../media/image86.png"/><Relationship Id="rId146" Type="http://schemas.openxmlformats.org/officeDocument/2006/relationships/customXml" Target="../ink/ink83.xml"/><Relationship Id="rId167" Type="http://schemas.openxmlformats.org/officeDocument/2006/relationships/image" Target="../media/image96.png"/><Relationship Id="rId7" Type="http://schemas.openxmlformats.org/officeDocument/2006/relationships/image" Target="../media/image29.png"/><Relationship Id="rId71" Type="http://schemas.openxmlformats.org/officeDocument/2006/relationships/image" Target="../media/image56.png"/><Relationship Id="rId92" Type="http://schemas.openxmlformats.org/officeDocument/2006/relationships/customXml" Target="../ink/ink51.xml"/><Relationship Id="rId162" Type="http://schemas.openxmlformats.org/officeDocument/2006/relationships/customXml" Target="../ink/ink92.xml"/><Relationship Id="rId183" Type="http://schemas.openxmlformats.org/officeDocument/2006/relationships/image" Target="../media/image104.png"/><Relationship Id="rId2" Type="http://schemas.openxmlformats.org/officeDocument/2006/relationships/customXml" Target="../ink/ink1.xml"/><Relationship Id="rId29" Type="http://schemas.openxmlformats.org/officeDocument/2006/relationships/customXml" Target="../ink/ink18.xml"/><Relationship Id="rId24" Type="http://schemas.openxmlformats.org/officeDocument/2006/relationships/customXml" Target="../ink/ink15.xml"/><Relationship Id="rId40" Type="http://schemas.openxmlformats.org/officeDocument/2006/relationships/image" Target="../media/image42.png"/><Relationship Id="rId45" Type="http://schemas.openxmlformats.org/officeDocument/2006/relationships/customXml" Target="../ink/ink26.xml"/><Relationship Id="rId66" Type="http://schemas.openxmlformats.org/officeDocument/2006/relationships/customXml" Target="../ink/ink38.xml"/><Relationship Id="rId87" Type="http://schemas.openxmlformats.org/officeDocument/2006/relationships/image" Target="../media/image64.png"/><Relationship Id="rId110" Type="http://schemas.openxmlformats.org/officeDocument/2006/relationships/customXml" Target="../ink/ink63.xml"/><Relationship Id="rId115" Type="http://schemas.openxmlformats.org/officeDocument/2006/relationships/customXml" Target="../ink/ink66.xml"/><Relationship Id="rId131" Type="http://schemas.openxmlformats.org/officeDocument/2006/relationships/image" Target="../media/image81.png"/><Relationship Id="rId136" Type="http://schemas.openxmlformats.org/officeDocument/2006/relationships/customXml" Target="../ink/ink78.xml"/><Relationship Id="rId157" Type="http://schemas.openxmlformats.org/officeDocument/2006/relationships/customXml" Target="../ink/ink89.xml"/><Relationship Id="rId178" Type="http://schemas.openxmlformats.org/officeDocument/2006/relationships/customXml" Target="../ink/ink102.xml"/><Relationship Id="rId61" Type="http://schemas.openxmlformats.org/officeDocument/2006/relationships/image" Target="../media/image51.png"/><Relationship Id="rId82" Type="http://schemas.openxmlformats.org/officeDocument/2006/relationships/customXml" Target="../ink/ink46.xml"/><Relationship Id="rId152" Type="http://schemas.openxmlformats.org/officeDocument/2006/relationships/customXml" Target="../ink/ink86.xml"/><Relationship Id="rId173" Type="http://schemas.openxmlformats.org/officeDocument/2006/relationships/image" Target="../media/image99.png"/><Relationship Id="rId19" Type="http://schemas.openxmlformats.org/officeDocument/2006/relationships/customXml" Target="../ink/ink12.xml"/><Relationship Id="rId14" Type="http://schemas.openxmlformats.org/officeDocument/2006/relationships/image" Target="../media/image30.png"/><Relationship Id="rId30" Type="http://schemas.openxmlformats.org/officeDocument/2006/relationships/image" Target="../media/image37.png"/><Relationship Id="rId35" Type="http://schemas.openxmlformats.org/officeDocument/2006/relationships/customXml" Target="../ink/ink21.xml"/><Relationship Id="rId56" Type="http://schemas.openxmlformats.org/officeDocument/2006/relationships/customXml" Target="../ink/ink33.xml"/><Relationship Id="rId77" Type="http://schemas.openxmlformats.org/officeDocument/2006/relationships/image" Target="../media/image59.png"/><Relationship Id="rId100" Type="http://schemas.openxmlformats.org/officeDocument/2006/relationships/image" Target="../media/image69.png"/><Relationship Id="rId105" Type="http://schemas.openxmlformats.org/officeDocument/2006/relationships/image" Target="../media/image71.png"/><Relationship Id="rId126" Type="http://schemas.openxmlformats.org/officeDocument/2006/relationships/customXml" Target="../ink/ink73.xml"/><Relationship Id="rId147" Type="http://schemas.openxmlformats.org/officeDocument/2006/relationships/image" Target="../media/image89.png"/><Relationship Id="rId168" Type="http://schemas.openxmlformats.org/officeDocument/2006/relationships/customXml" Target="../ink/ink97.xml"/><Relationship Id="rId8" Type="http://schemas.openxmlformats.org/officeDocument/2006/relationships/customXml" Target="../ink/ink4.xml"/><Relationship Id="rId51" Type="http://schemas.openxmlformats.org/officeDocument/2006/relationships/image" Target="../media/image46.png"/><Relationship Id="rId72" Type="http://schemas.openxmlformats.org/officeDocument/2006/relationships/customXml" Target="../ink/ink41.xml"/><Relationship Id="rId93" Type="http://schemas.openxmlformats.org/officeDocument/2006/relationships/image" Target="../media/image67.png"/><Relationship Id="rId98" Type="http://schemas.openxmlformats.org/officeDocument/2006/relationships/customXml" Target="../ink/ink55.xml"/><Relationship Id="rId121" Type="http://schemas.openxmlformats.org/officeDocument/2006/relationships/image" Target="../media/image76.png"/><Relationship Id="rId142" Type="http://schemas.openxmlformats.org/officeDocument/2006/relationships/customXml" Target="../ink/ink81.xml"/><Relationship Id="rId163" Type="http://schemas.openxmlformats.org/officeDocument/2006/relationships/customXml" Target="../ink/ink93.xml"/><Relationship Id="rId184" Type="http://schemas.openxmlformats.org/officeDocument/2006/relationships/customXml" Target="../ink/ink105.xml"/><Relationship Id="rId3" Type="http://schemas.openxmlformats.org/officeDocument/2006/relationships/image" Target="../media/image27.png"/><Relationship Id="rId25" Type="http://schemas.openxmlformats.org/officeDocument/2006/relationships/image" Target="../media/image35.png"/><Relationship Id="rId46" Type="http://schemas.openxmlformats.org/officeDocument/2006/relationships/image" Target="../media/image45.png"/><Relationship Id="rId67" Type="http://schemas.openxmlformats.org/officeDocument/2006/relationships/image" Target="../media/image54.png"/><Relationship Id="rId116" Type="http://schemas.openxmlformats.org/officeDocument/2006/relationships/customXml" Target="../ink/ink67.xml"/><Relationship Id="rId137" Type="http://schemas.openxmlformats.org/officeDocument/2006/relationships/image" Target="../media/image84.png"/><Relationship Id="rId158" Type="http://schemas.openxmlformats.org/officeDocument/2006/relationships/image" Target="../media/image94.png"/><Relationship Id="rId20" Type="http://schemas.openxmlformats.org/officeDocument/2006/relationships/image" Target="../media/image33.png"/><Relationship Id="rId41" Type="http://schemas.openxmlformats.org/officeDocument/2006/relationships/customXml" Target="../ink/ink24.xml"/><Relationship Id="rId62" Type="http://schemas.openxmlformats.org/officeDocument/2006/relationships/customXml" Target="../ink/ink36.xml"/><Relationship Id="rId83" Type="http://schemas.openxmlformats.org/officeDocument/2006/relationships/image" Target="../media/image62.png"/><Relationship Id="rId88" Type="http://schemas.openxmlformats.org/officeDocument/2006/relationships/customXml" Target="../ink/ink49.xml"/><Relationship Id="rId111" Type="http://schemas.openxmlformats.org/officeDocument/2006/relationships/image" Target="../media/image73.png"/><Relationship Id="rId132" Type="http://schemas.openxmlformats.org/officeDocument/2006/relationships/customXml" Target="../ink/ink76.xml"/><Relationship Id="rId153" Type="http://schemas.openxmlformats.org/officeDocument/2006/relationships/image" Target="../media/image92.png"/><Relationship Id="rId174" Type="http://schemas.openxmlformats.org/officeDocument/2006/relationships/customXml" Target="../ink/ink100.xml"/><Relationship Id="rId179" Type="http://schemas.openxmlformats.org/officeDocument/2006/relationships/image" Target="../media/image102.png"/><Relationship Id="rId15" Type="http://schemas.openxmlformats.org/officeDocument/2006/relationships/customXml" Target="../ink/ink10.xml"/><Relationship Id="rId36" Type="http://schemas.openxmlformats.org/officeDocument/2006/relationships/image" Target="../media/image40.png"/><Relationship Id="rId57" Type="http://schemas.openxmlformats.org/officeDocument/2006/relationships/image" Target="../media/image49.png"/><Relationship Id="rId106" Type="http://schemas.openxmlformats.org/officeDocument/2006/relationships/customXml" Target="../ink/ink60.xml"/><Relationship Id="rId127" Type="http://schemas.openxmlformats.org/officeDocument/2006/relationships/image" Target="../media/image79.png"/><Relationship Id="rId10" Type="http://schemas.openxmlformats.org/officeDocument/2006/relationships/customXml" Target="../ink/ink6.xml"/><Relationship Id="rId31" Type="http://schemas.openxmlformats.org/officeDocument/2006/relationships/customXml" Target="../ink/ink19.xml"/><Relationship Id="rId52" Type="http://schemas.openxmlformats.org/officeDocument/2006/relationships/customXml" Target="../ink/ink31.xml"/><Relationship Id="rId73" Type="http://schemas.openxmlformats.org/officeDocument/2006/relationships/image" Target="../media/image57.png"/><Relationship Id="rId78" Type="http://schemas.openxmlformats.org/officeDocument/2006/relationships/customXml" Target="../ink/ink44.xml"/><Relationship Id="rId94" Type="http://schemas.openxmlformats.org/officeDocument/2006/relationships/customXml" Target="../ink/ink52.xml"/><Relationship Id="rId99" Type="http://schemas.openxmlformats.org/officeDocument/2006/relationships/customXml" Target="../ink/ink56.xml"/><Relationship Id="rId101" Type="http://schemas.openxmlformats.org/officeDocument/2006/relationships/customXml" Target="../ink/ink57.xml"/><Relationship Id="rId122" Type="http://schemas.openxmlformats.org/officeDocument/2006/relationships/customXml" Target="../ink/ink71.xml"/><Relationship Id="rId143" Type="http://schemas.openxmlformats.org/officeDocument/2006/relationships/image" Target="../media/image87.png"/><Relationship Id="rId148" Type="http://schemas.openxmlformats.org/officeDocument/2006/relationships/customXml" Target="../ink/ink84.xml"/><Relationship Id="rId164" Type="http://schemas.openxmlformats.org/officeDocument/2006/relationships/customXml" Target="../ink/ink94.xml"/><Relationship Id="rId169" Type="http://schemas.openxmlformats.org/officeDocument/2006/relationships/image" Target="../media/image97.png"/><Relationship Id="rId185" Type="http://schemas.openxmlformats.org/officeDocument/2006/relationships/image" Target="../media/image105.png"/><Relationship Id="rId4" Type="http://schemas.openxmlformats.org/officeDocument/2006/relationships/customXml" Target="../ink/ink2.xml"/><Relationship Id="rId9" Type="http://schemas.openxmlformats.org/officeDocument/2006/relationships/customXml" Target="../ink/ink5.xml"/><Relationship Id="rId180" Type="http://schemas.openxmlformats.org/officeDocument/2006/relationships/customXml" Target="../ink/ink103.xml"/><Relationship Id="rId26" Type="http://schemas.openxmlformats.org/officeDocument/2006/relationships/customXml" Target="../ink/ink16.xml"/><Relationship Id="rId47" Type="http://schemas.openxmlformats.org/officeDocument/2006/relationships/customXml" Target="../ink/ink27.xml"/><Relationship Id="rId68" Type="http://schemas.openxmlformats.org/officeDocument/2006/relationships/customXml" Target="../ink/ink39.xml"/><Relationship Id="rId89" Type="http://schemas.openxmlformats.org/officeDocument/2006/relationships/image" Target="../media/image65.png"/><Relationship Id="rId112" Type="http://schemas.openxmlformats.org/officeDocument/2006/relationships/customXml" Target="../ink/ink64.xml"/><Relationship Id="rId133" Type="http://schemas.openxmlformats.org/officeDocument/2006/relationships/image" Target="../media/image82.png"/><Relationship Id="rId154" Type="http://schemas.openxmlformats.org/officeDocument/2006/relationships/customXml" Target="../ink/ink87.xml"/><Relationship Id="rId175" Type="http://schemas.openxmlformats.org/officeDocument/2006/relationships/image" Target="../media/image100.png"/><Relationship Id="rId16" Type="http://schemas.openxmlformats.org/officeDocument/2006/relationships/image" Target="../media/image31.png"/><Relationship Id="rId37" Type="http://schemas.openxmlformats.org/officeDocument/2006/relationships/customXml" Target="../ink/ink22.xml"/><Relationship Id="rId58" Type="http://schemas.openxmlformats.org/officeDocument/2006/relationships/customXml" Target="../ink/ink34.xml"/><Relationship Id="rId79" Type="http://schemas.openxmlformats.org/officeDocument/2006/relationships/image" Target="../media/image60.png"/><Relationship Id="rId102" Type="http://schemas.openxmlformats.org/officeDocument/2006/relationships/image" Target="../media/image70.png"/><Relationship Id="rId123" Type="http://schemas.openxmlformats.org/officeDocument/2006/relationships/image" Target="../media/image77.png"/><Relationship Id="rId144" Type="http://schemas.openxmlformats.org/officeDocument/2006/relationships/customXml" Target="../ink/ink82.xml"/><Relationship Id="rId90" Type="http://schemas.openxmlformats.org/officeDocument/2006/relationships/customXml" Target="../ink/ink50.xml"/><Relationship Id="rId165" Type="http://schemas.openxmlformats.org/officeDocument/2006/relationships/customXml" Target="../ink/ink95.xml"/><Relationship Id="rId27" Type="http://schemas.openxmlformats.org/officeDocument/2006/relationships/image" Target="../media/image36.png"/><Relationship Id="rId48" Type="http://schemas.openxmlformats.org/officeDocument/2006/relationships/customXml" Target="../ink/ink28.xml"/><Relationship Id="rId69" Type="http://schemas.openxmlformats.org/officeDocument/2006/relationships/image" Target="../media/image55.png"/><Relationship Id="rId113" Type="http://schemas.openxmlformats.org/officeDocument/2006/relationships/image" Target="../media/image74.png"/><Relationship Id="rId134" Type="http://schemas.openxmlformats.org/officeDocument/2006/relationships/customXml" Target="../ink/ink77.xml"/><Relationship Id="rId80" Type="http://schemas.openxmlformats.org/officeDocument/2006/relationships/customXml" Target="../ink/ink45.xml"/><Relationship Id="rId155" Type="http://schemas.openxmlformats.org/officeDocument/2006/relationships/image" Target="../media/image93.png"/><Relationship Id="rId176" Type="http://schemas.openxmlformats.org/officeDocument/2006/relationships/customXml" Target="../ink/ink101.xml"/><Relationship Id="rId17" Type="http://schemas.openxmlformats.org/officeDocument/2006/relationships/customXml" Target="../ink/ink11.xml"/><Relationship Id="rId38" Type="http://schemas.openxmlformats.org/officeDocument/2006/relationships/image" Target="../media/image41.png"/><Relationship Id="rId59" Type="http://schemas.openxmlformats.org/officeDocument/2006/relationships/image" Target="../media/image50.png"/><Relationship Id="rId103" Type="http://schemas.openxmlformats.org/officeDocument/2006/relationships/customXml" Target="../ink/ink58.xml"/><Relationship Id="rId124" Type="http://schemas.openxmlformats.org/officeDocument/2006/relationships/customXml" Target="../ink/ink72.xml"/><Relationship Id="rId70" Type="http://schemas.openxmlformats.org/officeDocument/2006/relationships/customXml" Target="../ink/ink40.xml"/><Relationship Id="rId91" Type="http://schemas.openxmlformats.org/officeDocument/2006/relationships/image" Target="../media/image66.png"/><Relationship Id="rId145" Type="http://schemas.openxmlformats.org/officeDocument/2006/relationships/image" Target="../media/image88.png"/><Relationship Id="rId166" Type="http://schemas.openxmlformats.org/officeDocument/2006/relationships/customXml" Target="../ink/ink96.xml"/><Relationship Id="rId1" Type="http://schemas.openxmlformats.org/officeDocument/2006/relationships/slideLayout" Target="../slideLayouts/slideLayout9.xml"/><Relationship Id="rId28" Type="http://schemas.openxmlformats.org/officeDocument/2006/relationships/customXml" Target="../ink/ink17.xml"/><Relationship Id="rId49" Type="http://schemas.openxmlformats.org/officeDocument/2006/relationships/customXml" Target="../ink/ink29.xml"/><Relationship Id="rId114" Type="http://schemas.openxmlformats.org/officeDocument/2006/relationships/customXml" Target="../ink/ink65.xml"/><Relationship Id="rId60" Type="http://schemas.openxmlformats.org/officeDocument/2006/relationships/customXml" Target="../ink/ink35.xml"/><Relationship Id="rId81" Type="http://schemas.openxmlformats.org/officeDocument/2006/relationships/image" Target="../media/image61.png"/><Relationship Id="rId135" Type="http://schemas.openxmlformats.org/officeDocument/2006/relationships/image" Target="../media/image83.png"/><Relationship Id="rId156" Type="http://schemas.openxmlformats.org/officeDocument/2006/relationships/customXml" Target="../ink/ink88.xml"/><Relationship Id="rId177" Type="http://schemas.openxmlformats.org/officeDocument/2006/relationships/image" Target="../media/image101.png"/></Relationships>
</file>

<file path=ppt/slides/_rels/slide6.xml.rels><?xml version="1.0" encoding="UTF-8" standalone="yes"?>
<Relationships xmlns="http://schemas.openxmlformats.org/package/2006/relationships"><Relationship Id="rId3" Type="http://schemas.openxmlformats.org/officeDocument/2006/relationships/image" Target="../media/image107.svg"/><Relationship Id="rId2" Type="http://schemas.openxmlformats.org/officeDocument/2006/relationships/image" Target="../media/image10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860473" y="2933206"/>
            <a:ext cx="5604217" cy="1774751"/>
          </a:xfrm>
        </p:spPr>
        <p:txBody>
          <a:bodyPr/>
          <a:lstStyle/>
          <a:p>
            <a:r>
              <a:rPr lang="en-US" sz="3200" dirty="0"/>
              <a:t>Cross-Application Web API Authorization using a Centralized Server</a:t>
            </a:r>
            <a:br>
              <a:rPr lang="en-US" dirty="0"/>
            </a:br>
            <a:r>
              <a:rPr lang="en-US" sz="1600" dirty="0"/>
              <a:t>(Implementation phase: Review-2)</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810400" y="4851679"/>
            <a:ext cx="1855122" cy="1400679"/>
          </a:xfrm>
        </p:spPr>
        <p:txBody>
          <a:bodyPr>
            <a:noAutofit/>
          </a:bodyPr>
          <a:lstStyle/>
          <a:p>
            <a:pPr>
              <a:spcBef>
                <a:spcPts val="600"/>
              </a:spcBef>
            </a:pPr>
            <a:r>
              <a:rPr lang="en-US" sz="1200" dirty="0"/>
              <a:t>Presented by:</a:t>
            </a:r>
          </a:p>
          <a:p>
            <a:pPr>
              <a:spcBef>
                <a:spcPts val="600"/>
              </a:spcBef>
            </a:pPr>
            <a:r>
              <a:rPr lang="en-US" sz="1200" dirty="0"/>
              <a:t>- U Chanakya Srinivas </a:t>
            </a:r>
          </a:p>
          <a:p>
            <a:pPr>
              <a:spcBef>
                <a:spcPts val="600"/>
              </a:spcBef>
            </a:pPr>
            <a:r>
              <a:rPr lang="en-US" sz="1200" dirty="0"/>
              <a:t>- Bhanuprasad L</a:t>
            </a:r>
          </a:p>
          <a:p>
            <a:pPr>
              <a:spcBef>
                <a:spcPts val="600"/>
              </a:spcBef>
            </a:pPr>
            <a:r>
              <a:rPr lang="en-US" sz="1200" dirty="0"/>
              <a:t>- Rohit V Raichur</a:t>
            </a:r>
          </a:p>
          <a:p>
            <a:pPr>
              <a:spcBef>
                <a:spcPts val="600"/>
              </a:spcBef>
            </a:pPr>
            <a:r>
              <a:rPr lang="en-US" sz="1200" dirty="0"/>
              <a:t>- Shreyas G </a:t>
            </a:r>
            <a:r>
              <a:rPr lang="en-US" sz="1200" dirty="0" err="1"/>
              <a:t>Trivikram</a:t>
            </a:r>
            <a:endParaRPr lang="en-US" sz="1200"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81263F9-5AFA-CFFF-0CD3-DE759964E492}"/>
              </a:ext>
            </a:extLst>
          </p:cNvPr>
          <p:cNvSpPr txBox="1"/>
          <p:nvPr/>
        </p:nvSpPr>
        <p:spPr>
          <a:xfrm flipH="1">
            <a:off x="4338647" y="1145969"/>
            <a:ext cx="6093825" cy="3477875"/>
          </a:xfrm>
          <a:prstGeom prst="rect">
            <a:avLst/>
          </a:prstGeom>
          <a:noFill/>
        </p:spPr>
        <p:txBody>
          <a:bodyPr wrap="square" rtlCol="0">
            <a:spAutoFit/>
          </a:bodyPr>
          <a:lstStyle/>
          <a:p>
            <a:r>
              <a:rPr lang="en-US" sz="2000" dirty="0"/>
              <a:t>The current prototype implementation can be done in 3 ways, each being its own authentication pattern that currently the industry follows</a:t>
            </a:r>
          </a:p>
          <a:p>
            <a:pPr marL="285750" indent="-285750">
              <a:buFontTx/>
              <a:buChar char="-"/>
            </a:pPr>
            <a:r>
              <a:rPr lang="en-US" sz="2000" dirty="0"/>
              <a:t>As a User Management Platform</a:t>
            </a:r>
          </a:p>
          <a:p>
            <a:pPr marL="285750" indent="-285750">
              <a:buFontTx/>
              <a:buChar char="-"/>
            </a:pPr>
            <a:r>
              <a:rPr lang="en-US" sz="2000" dirty="0"/>
              <a:t>As a Single Sign-on</a:t>
            </a:r>
          </a:p>
          <a:p>
            <a:pPr marL="285750" indent="-285750">
              <a:buFontTx/>
              <a:buChar char="-"/>
            </a:pPr>
            <a:r>
              <a:rPr lang="en-US" sz="2000" dirty="0"/>
              <a:t>More Indirect and as a Proxy to hide the server implementations</a:t>
            </a:r>
          </a:p>
          <a:p>
            <a:pPr marL="285750" indent="-285750">
              <a:buFontTx/>
              <a:buChar char="-"/>
            </a:pPr>
            <a:endParaRPr lang="en-US" sz="2000" dirty="0"/>
          </a:p>
          <a:p>
            <a:r>
              <a:rPr lang="en-US" sz="2000" dirty="0"/>
              <a:t>For this project, </a:t>
            </a:r>
            <a:r>
              <a:rPr lang="en-US" sz="2000" u="sng" dirty="0"/>
              <a:t>we tackle on the Single Sign-on </a:t>
            </a:r>
            <a:r>
              <a:rPr lang="en-US" sz="2000" dirty="0"/>
              <a:t>pattern, while the rest being put under the Future enhancements for their more complexity</a:t>
            </a:r>
          </a:p>
        </p:txBody>
      </p:sp>
    </p:spTree>
    <p:extLst>
      <p:ext uri="{BB962C8B-B14F-4D97-AF65-F5344CB8AC3E}">
        <p14:creationId xmlns:p14="http://schemas.microsoft.com/office/powerpoint/2010/main" val="100421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BBBF99-4828-A356-8A9E-33693C59DB55}"/>
              </a:ext>
            </a:extLst>
          </p:cNvPr>
          <p:cNvSpPr txBox="1"/>
          <p:nvPr/>
        </p:nvSpPr>
        <p:spPr>
          <a:xfrm flipH="1">
            <a:off x="657296" y="344384"/>
            <a:ext cx="7999816" cy="523220"/>
          </a:xfrm>
          <a:prstGeom prst="rect">
            <a:avLst/>
          </a:prstGeom>
          <a:noFill/>
        </p:spPr>
        <p:txBody>
          <a:bodyPr wrap="square" rtlCol="0">
            <a:spAutoFit/>
          </a:bodyPr>
          <a:lstStyle/>
          <a:p>
            <a:r>
              <a:rPr lang="en-US" sz="2800" dirty="0"/>
              <a:t>Single Sign-on Scheme (SSO) Real World Example</a:t>
            </a:r>
          </a:p>
        </p:txBody>
      </p:sp>
      <p:pic>
        <p:nvPicPr>
          <p:cNvPr id="6" name="Picture 5">
            <a:extLst>
              <a:ext uri="{FF2B5EF4-FFF2-40B4-BE49-F238E27FC236}">
                <a16:creationId xmlns:a16="http://schemas.microsoft.com/office/drawing/2014/main" id="{4ACD414C-99A1-2089-1EBA-F213521FD392}"/>
              </a:ext>
            </a:extLst>
          </p:cNvPr>
          <p:cNvPicPr>
            <a:picLocks noChangeAspect="1"/>
          </p:cNvPicPr>
          <p:nvPr/>
        </p:nvPicPr>
        <p:blipFill>
          <a:blip r:embed="rId2"/>
          <a:stretch>
            <a:fillRect/>
          </a:stretch>
        </p:blipFill>
        <p:spPr>
          <a:xfrm>
            <a:off x="3018688" y="2785185"/>
            <a:ext cx="6154624" cy="3728431"/>
          </a:xfrm>
          <a:custGeom>
            <a:avLst/>
            <a:gdLst>
              <a:gd name="connsiteX0" fmla="*/ 0 w 6154624"/>
              <a:gd name="connsiteY0" fmla="*/ 0 h 3728431"/>
              <a:gd name="connsiteX1" fmla="*/ 683847 w 6154624"/>
              <a:gd name="connsiteY1" fmla="*/ 0 h 3728431"/>
              <a:gd name="connsiteX2" fmla="*/ 1244602 w 6154624"/>
              <a:gd name="connsiteY2" fmla="*/ 0 h 3728431"/>
              <a:gd name="connsiteX3" fmla="*/ 1928449 w 6154624"/>
              <a:gd name="connsiteY3" fmla="*/ 0 h 3728431"/>
              <a:gd name="connsiteX4" fmla="*/ 2550750 w 6154624"/>
              <a:gd name="connsiteY4" fmla="*/ 0 h 3728431"/>
              <a:gd name="connsiteX5" fmla="*/ 3234597 w 6154624"/>
              <a:gd name="connsiteY5" fmla="*/ 0 h 3728431"/>
              <a:gd name="connsiteX6" fmla="*/ 3979990 w 6154624"/>
              <a:gd name="connsiteY6" fmla="*/ 0 h 3728431"/>
              <a:gd name="connsiteX7" fmla="*/ 4602291 w 6154624"/>
              <a:gd name="connsiteY7" fmla="*/ 0 h 3728431"/>
              <a:gd name="connsiteX8" fmla="*/ 5163046 w 6154624"/>
              <a:gd name="connsiteY8" fmla="*/ 0 h 3728431"/>
              <a:gd name="connsiteX9" fmla="*/ 6154624 w 6154624"/>
              <a:gd name="connsiteY9" fmla="*/ 0 h 3728431"/>
              <a:gd name="connsiteX10" fmla="*/ 6154624 w 6154624"/>
              <a:gd name="connsiteY10" fmla="*/ 621405 h 3728431"/>
              <a:gd name="connsiteX11" fmla="*/ 6154624 w 6154624"/>
              <a:gd name="connsiteY11" fmla="*/ 1317379 h 3728431"/>
              <a:gd name="connsiteX12" fmla="*/ 6154624 w 6154624"/>
              <a:gd name="connsiteY12" fmla="*/ 1938784 h 3728431"/>
              <a:gd name="connsiteX13" fmla="*/ 6154624 w 6154624"/>
              <a:gd name="connsiteY13" fmla="*/ 2485621 h 3728431"/>
              <a:gd name="connsiteX14" fmla="*/ 6154624 w 6154624"/>
              <a:gd name="connsiteY14" fmla="*/ 3181594 h 3728431"/>
              <a:gd name="connsiteX15" fmla="*/ 6154624 w 6154624"/>
              <a:gd name="connsiteY15" fmla="*/ 3728431 h 3728431"/>
              <a:gd name="connsiteX16" fmla="*/ 5593869 w 6154624"/>
              <a:gd name="connsiteY16" fmla="*/ 3728431 h 3728431"/>
              <a:gd name="connsiteX17" fmla="*/ 4848476 w 6154624"/>
              <a:gd name="connsiteY17" fmla="*/ 3728431 h 3728431"/>
              <a:gd name="connsiteX18" fmla="*/ 4349268 w 6154624"/>
              <a:gd name="connsiteY18" fmla="*/ 3728431 h 3728431"/>
              <a:gd name="connsiteX19" fmla="*/ 3603874 w 6154624"/>
              <a:gd name="connsiteY19" fmla="*/ 3728431 h 3728431"/>
              <a:gd name="connsiteX20" fmla="*/ 2981573 w 6154624"/>
              <a:gd name="connsiteY20" fmla="*/ 3728431 h 3728431"/>
              <a:gd name="connsiteX21" fmla="*/ 2297726 w 6154624"/>
              <a:gd name="connsiteY21" fmla="*/ 3728431 h 3728431"/>
              <a:gd name="connsiteX22" fmla="*/ 1613879 w 6154624"/>
              <a:gd name="connsiteY22" fmla="*/ 3728431 h 3728431"/>
              <a:gd name="connsiteX23" fmla="*/ 1114671 w 6154624"/>
              <a:gd name="connsiteY23" fmla="*/ 3728431 h 3728431"/>
              <a:gd name="connsiteX24" fmla="*/ 0 w 6154624"/>
              <a:gd name="connsiteY24" fmla="*/ 3728431 h 3728431"/>
              <a:gd name="connsiteX25" fmla="*/ 0 w 6154624"/>
              <a:gd name="connsiteY25" fmla="*/ 3144310 h 3728431"/>
              <a:gd name="connsiteX26" fmla="*/ 0 w 6154624"/>
              <a:gd name="connsiteY26" fmla="*/ 2634758 h 3728431"/>
              <a:gd name="connsiteX27" fmla="*/ 0 w 6154624"/>
              <a:gd name="connsiteY27" fmla="*/ 2087921 h 3728431"/>
              <a:gd name="connsiteX28" fmla="*/ 0 w 6154624"/>
              <a:gd name="connsiteY28" fmla="*/ 1578369 h 3728431"/>
              <a:gd name="connsiteX29" fmla="*/ 0 w 6154624"/>
              <a:gd name="connsiteY29" fmla="*/ 919680 h 3728431"/>
              <a:gd name="connsiteX30" fmla="*/ 0 w 6154624"/>
              <a:gd name="connsiteY30" fmla="*/ 0 h 3728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54624" h="3728431" fill="none" extrusionOk="0">
                <a:moveTo>
                  <a:pt x="0" y="0"/>
                </a:moveTo>
                <a:cubicBezTo>
                  <a:pt x="316939" y="-27864"/>
                  <a:pt x="443103" y="-10018"/>
                  <a:pt x="683847" y="0"/>
                </a:cubicBezTo>
                <a:cubicBezTo>
                  <a:pt x="924591" y="10018"/>
                  <a:pt x="968122" y="-22809"/>
                  <a:pt x="1244602" y="0"/>
                </a:cubicBezTo>
                <a:cubicBezTo>
                  <a:pt x="1521082" y="22809"/>
                  <a:pt x="1644922" y="-31549"/>
                  <a:pt x="1928449" y="0"/>
                </a:cubicBezTo>
                <a:cubicBezTo>
                  <a:pt x="2211976" y="31549"/>
                  <a:pt x="2358823" y="-26735"/>
                  <a:pt x="2550750" y="0"/>
                </a:cubicBezTo>
                <a:cubicBezTo>
                  <a:pt x="2742677" y="26735"/>
                  <a:pt x="2998147" y="-7615"/>
                  <a:pt x="3234597" y="0"/>
                </a:cubicBezTo>
                <a:cubicBezTo>
                  <a:pt x="3471047" y="7615"/>
                  <a:pt x="3822667" y="-30060"/>
                  <a:pt x="3979990" y="0"/>
                </a:cubicBezTo>
                <a:cubicBezTo>
                  <a:pt x="4137313" y="30060"/>
                  <a:pt x="4386427" y="12935"/>
                  <a:pt x="4602291" y="0"/>
                </a:cubicBezTo>
                <a:cubicBezTo>
                  <a:pt x="4818155" y="-12935"/>
                  <a:pt x="4930784" y="13349"/>
                  <a:pt x="5163046" y="0"/>
                </a:cubicBezTo>
                <a:cubicBezTo>
                  <a:pt x="5395308" y="-13349"/>
                  <a:pt x="5660966" y="-26830"/>
                  <a:pt x="6154624" y="0"/>
                </a:cubicBezTo>
                <a:cubicBezTo>
                  <a:pt x="6179291" y="230592"/>
                  <a:pt x="6147909" y="319052"/>
                  <a:pt x="6154624" y="621405"/>
                </a:cubicBezTo>
                <a:cubicBezTo>
                  <a:pt x="6161339" y="923759"/>
                  <a:pt x="6161547" y="1168030"/>
                  <a:pt x="6154624" y="1317379"/>
                </a:cubicBezTo>
                <a:cubicBezTo>
                  <a:pt x="6147701" y="1466728"/>
                  <a:pt x="6157263" y="1725624"/>
                  <a:pt x="6154624" y="1938784"/>
                </a:cubicBezTo>
                <a:cubicBezTo>
                  <a:pt x="6151985" y="2151945"/>
                  <a:pt x="6175415" y="2264075"/>
                  <a:pt x="6154624" y="2485621"/>
                </a:cubicBezTo>
                <a:cubicBezTo>
                  <a:pt x="6133833" y="2707167"/>
                  <a:pt x="6157407" y="2841407"/>
                  <a:pt x="6154624" y="3181594"/>
                </a:cubicBezTo>
                <a:cubicBezTo>
                  <a:pt x="6151841" y="3521781"/>
                  <a:pt x="6127465" y="3503606"/>
                  <a:pt x="6154624" y="3728431"/>
                </a:cubicBezTo>
                <a:cubicBezTo>
                  <a:pt x="5895670" y="3753410"/>
                  <a:pt x="5738165" y="3724250"/>
                  <a:pt x="5593869" y="3728431"/>
                </a:cubicBezTo>
                <a:cubicBezTo>
                  <a:pt x="5449574" y="3732612"/>
                  <a:pt x="5166231" y="3740037"/>
                  <a:pt x="4848476" y="3728431"/>
                </a:cubicBezTo>
                <a:cubicBezTo>
                  <a:pt x="4530721" y="3716825"/>
                  <a:pt x="4577238" y="3737355"/>
                  <a:pt x="4349268" y="3728431"/>
                </a:cubicBezTo>
                <a:cubicBezTo>
                  <a:pt x="4121298" y="3719507"/>
                  <a:pt x="3919659" y="3751270"/>
                  <a:pt x="3603874" y="3728431"/>
                </a:cubicBezTo>
                <a:cubicBezTo>
                  <a:pt x="3288089" y="3705592"/>
                  <a:pt x="3268642" y="3706944"/>
                  <a:pt x="2981573" y="3728431"/>
                </a:cubicBezTo>
                <a:cubicBezTo>
                  <a:pt x="2694504" y="3749918"/>
                  <a:pt x="2533121" y="3739904"/>
                  <a:pt x="2297726" y="3728431"/>
                </a:cubicBezTo>
                <a:cubicBezTo>
                  <a:pt x="2062331" y="3716958"/>
                  <a:pt x="1757392" y="3709804"/>
                  <a:pt x="1613879" y="3728431"/>
                </a:cubicBezTo>
                <a:cubicBezTo>
                  <a:pt x="1470366" y="3747058"/>
                  <a:pt x="1251132" y="3747349"/>
                  <a:pt x="1114671" y="3728431"/>
                </a:cubicBezTo>
                <a:cubicBezTo>
                  <a:pt x="978210" y="3709513"/>
                  <a:pt x="541863" y="3737510"/>
                  <a:pt x="0" y="3728431"/>
                </a:cubicBezTo>
                <a:cubicBezTo>
                  <a:pt x="-27348" y="3521879"/>
                  <a:pt x="-4517" y="3326820"/>
                  <a:pt x="0" y="3144310"/>
                </a:cubicBezTo>
                <a:cubicBezTo>
                  <a:pt x="4517" y="2961800"/>
                  <a:pt x="-13442" y="2796721"/>
                  <a:pt x="0" y="2634758"/>
                </a:cubicBezTo>
                <a:cubicBezTo>
                  <a:pt x="13442" y="2472795"/>
                  <a:pt x="21177" y="2355966"/>
                  <a:pt x="0" y="2087921"/>
                </a:cubicBezTo>
                <a:cubicBezTo>
                  <a:pt x="-21177" y="1819876"/>
                  <a:pt x="-7316" y="1748280"/>
                  <a:pt x="0" y="1578369"/>
                </a:cubicBezTo>
                <a:cubicBezTo>
                  <a:pt x="7316" y="1408458"/>
                  <a:pt x="11367" y="1247620"/>
                  <a:pt x="0" y="919680"/>
                </a:cubicBezTo>
                <a:cubicBezTo>
                  <a:pt x="-11367" y="591740"/>
                  <a:pt x="-23007" y="321213"/>
                  <a:pt x="0" y="0"/>
                </a:cubicBezTo>
                <a:close/>
              </a:path>
              <a:path w="6154624" h="3728431" stroke="0" extrusionOk="0">
                <a:moveTo>
                  <a:pt x="0" y="0"/>
                </a:moveTo>
                <a:cubicBezTo>
                  <a:pt x="311954" y="-654"/>
                  <a:pt x="357171" y="18616"/>
                  <a:pt x="683847" y="0"/>
                </a:cubicBezTo>
                <a:cubicBezTo>
                  <a:pt x="1010523" y="-18616"/>
                  <a:pt x="1036049" y="16239"/>
                  <a:pt x="1367694" y="0"/>
                </a:cubicBezTo>
                <a:cubicBezTo>
                  <a:pt x="1699339" y="-16239"/>
                  <a:pt x="1663081" y="-11549"/>
                  <a:pt x="1928449" y="0"/>
                </a:cubicBezTo>
                <a:cubicBezTo>
                  <a:pt x="2193817" y="11549"/>
                  <a:pt x="2244629" y="-17759"/>
                  <a:pt x="2489203" y="0"/>
                </a:cubicBezTo>
                <a:cubicBezTo>
                  <a:pt x="2733777" y="17759"/>
                  <a:pt x="3006814" y="30687"/>
                  <a:pt x="3234597" y="0"/>
                </a:cubicBezTo>
                <a:cubicBezTo>
                  <a:pt x="3462380" y="-30687"/>
                  <a:pt x="3611154" y="-2295"/>
                  <a:pt x="3733805" y="0"/>
                </a:cubicBezTo>
                <a:cubicBezTo>
                  <a:pt x="3856456" y="2295"/>
                  <a:pt x="4051777" y="12651"/>
                  <a:pt x="4356106" y="0"/>
                </a:cubicBezTo>
                <a:cubicBezTo>
                  <a:pt x="4660435" y="-12651"/>
                  <a:pt x="4768047" y="-611"/>
                  <a:pt x="4978407" y="0"/>
                </a:cubicBezTo>
                <a:cubicBezTo>
                  <a:pt x="5188767" y="611"/>
                  <a:pt x="5718614" y="23014"/>
                  <a:pt x="6154624" y="0"/>
                </a:cubicBezTo>
                <a:cubicBezTo>
                  <a:pt x="6152839" y="298201"/>
                  <a:pt x="6159611" y="352610"/>
                  <a:pt x="6154624" y="695974"/>
                </a:cubicBezTo>
                <a:cubicBezTo>
                  <a:pt x="6149637" y="1039338"/>
                  <a:pt x="6166803" y="1029017"/>
                  <a:pt x="6154624" y="1317379"/>
                </a:cubicBezTo>
                <a:cubicBezTo>
                  <a:pt x="6142445" y="1605741"/>
                  <a:pt x="6129518" y="1672538"/>
                  <a:pt x="6154624" y="1864215"/>
                </a:cubicBezTo>
                <a:cubicBezTo>
                  <a:pt x="6179730" y="2055892"/>
                  <a:pt x="6141408" y="2273273"/>
                  <a:pt x="6154624" y="2485621"/>
                </a:cubicBezTo>
                <a:cubicBezTo>
                  <a:pt x="6167840" y="2697969"/>
                  <a:pt x="6152643" y="2885869"/>
                  <a:pt x="6154624" y="2995173"/>
                </a:cubicBezTo>
                <a:cubicBezTo>
                  <a:pt x="6156605" y="3104477"/>
                  <a:pt x="6129374" y="3562004"/>
                  <a:pt x="6154624" y="3728431"/>
                </a:cubicBezTo>
                <a:cubicBezTo>
                  <a:pt x="5922095" y="3740822"/>
                  <a:pt x="5808041" y="3729861"/>
                  <a:pt x="5470777" y="3728431"/>
                </a:cubicBezTo>
                <a:cubicBezTo>
                  <a:pt x="5133513" y="3727001"/>
                  <a:pt x="5090243" y="3740755"/>
                  <a:pt x="4971568" y="3728431"/>
                </a:cubicBezTo>
                <a:cubicBezTo>
                  <a:pt x="4852893" y="3716107"/>
                  <a:pt x="4558828" y="3716244"/>
                  <a:pt x="4287721" y="3728431"/>
                </a:cubicBezTo>
                <a:cubicBezTo>
                  <a:pt x="4016614" y="3740618"/>
                  <a:pt x="3822510" y="3702464"/>
                  <a:pt x="3542328" y="3728431"/>
                </a:cubicBezTo>
                <a:cubicBezTo>
                  <a:pt x="3262146" y="3754398"/>
                  <a:pt x="3221069" y="3730191"/>
                  <a:pt x="3043120" y="3728431"/>
                </a:cubicBezTo>
                <a:cubicBezTo>
                  <a:pt x="2865171" y="3726671"/>
                  <a:pt x="2719605" y="3752617"/>
                  <a:pt x="2482365" y="3728431"/>
                </a:cubicBezTo>
                <a:cubicBezTo>
                  <a:pt x="2245125" y="3704245"/>
                  <a:pt x="1852660" y="3726742"/>
                  <a:pt x="1675425" y="3728431"/>
                </a:cubicBezTo>
                <a:cubicBezTo>
                  <a:pt x="1498190" y="3730120"/>
                  <a:pt x="1253642" y="3760800"/>
                  <a:pt x="991578" y="3728431"/>
                </a:cubicBezTo>
                <a:cubicBezTo>
                  <a:pt x="729514" y="3696062"/>
                  <a:pt x="435374" y="3726128"/>
                  <a:pt x="0" y="3728431"/>
                </a:cubicBezTo>
                <a:cubicBezTo>
                  <a:pt x="3998" y="3526080"/>
                  <a:pt x="-23636" y="3256211"/>
                  <a:pt x="0" y="3032457"/>
                </a:cubicBezTo>
                <a:cubicBezTo>
                  <a:pt x="23636" y="2808703"/>
                  <a:pt x="6999" y="2552187"/>
                  <a:pt x="0" y="2373768"/>
                </a:cubicBezTo>
                <a:cubicBezTo>
                  <a:pt x="-6999" y="2195349"/>
                  <a:pt x="-7656" y="1969221"/>
                  <a:pt x="0" y="1864216"/>
                </a:cubicBezTo>
                <a:cubicBezTo>
                  <a:pt x="7656" y="1759211"/>
                  <a:pt x="-24299" y="1594577"/>
                  <a:pt x="0" y="1354663"/>
                </a:cubicBezTo>
                <a:cubicBezTo>
                  <a:pt x="24299" y="1114749"/>
                  <a:pt x="-2500" y="868404"/>
                  <a:pt x="0" y="733258"/>
                </a:cubicBezTo>
                <a:cubicBezTo>
                  <a:pt x="2500" y="598113"/>
                  <a:pt x="16033" y="341033"/>
                  <a:pt x="0" y="0"/>
                </a:cubicBezTo>
                <a:close/>
              </a:path>
            </a:pathLst>
          </a:custGeom>
          <a:ln>
            <a:solidFill>
              <a:schemeClr val="tx1"/>
            </a:solidFill>
            <a:extLst>
              <a:ext uri="{C807C97D-BFC1-408E-A445-0C87EB9F89A2}">
                <ask:lineSketchStyleProps xmlns:ask="http://schemas.microsoft.com/office/drawing/2018/sketchyshapes" sd="1157878504">
                  <a:prstGeom prst="rect">
                    <a:avLst/>
                  </a:prstGeom>
                  <ask:type>
                    <ask:lineSketchFreehand/>
                  </ask:type>
                </ask:lineSketchStyleProps>
              </a:ext>
            </a:extLst>
          </a:ln>
        </p:spPr>
      </p:pic>
      <p:sp>
        <p:nvSpPr>
          <p:cNvPr id="7" name="Oval 6">
            <a:extLst>
              <a:ext uri="{FF2B5EF4-FFF2-40B4-BE49-F238E27FC236}">
                <a16:creationId xmlns:a16="http://schemas.microsoft.com/office/drawing/2014/main" id="{4A9F2D1D-A796-E554-179C-F4040FF4F7B5}"/>
              </a:ext>
            </a:extLst>
          </p:cNvPr>
          <p:cNvSpPr/>
          <p:nvPr/>
        </p:nvSpPr>
        <p:spPr>
          <a:xfrm>
            <a:off x="5573666" y="5398176"/>
            <a:ext cx="1033154" cy="1056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a:t>
            </a:r>
          </a:p>
        </p:txBody>
      </p:sp>
      <p:sp>
        <p:nvSpPr>
          <p:cNvPr id="8" name="TextBox 7">
            <a:extLst>
              <a:ext uri="{FF2B5EF4-FFF2-40B4-BE49-F238E27FC236}">
                <a16:creationId xmlns:a16="http://schemas.microsoft.com/office/drawing/2014/main" id="{A0BEACF2-9A63-A0CC-EF9C-237D35CF986E}"/>
              </a:ext>
            </a:extLst>
          </p:cNvPr>
          <p:cNvSpPr txBox="1"/>
          <p:nvPr/>
        </p:nvSpPr>
        <p:spPr>
          <a:xfrm>
            <a:off x="950026" y="1054863"/>
            <a:ext cx="5391397" cy="1477328"/>
          </a:xfrm>
          <a:prstGeom prst="rect">
            <a:avLst/>
          </a:prstGeom>
          <a:noFill/>
        </p:spPr>
        <p:txBody>
          <a:bodyPr wrap="square" rtlCol="0">
            <a:spAutoFit/>
          </a:bodyPr>
          <a:lstStyle/>
          <a:p>
            <a:r>
              <a:rPr lang="en-US" dirty="0"/>
              <a:t>Here the `accounts.google.com` is the identity provider for both </a:t>
            </a:r>
            <a:r>
              <a:rPr lang="en-US" dirty="0" err="1"/>
              <a:t>gmail</a:t>
            </a:r>
            <a:r>
              <a:rPr lang="en-US" dirty="0"/>
              <a:t> and </a:t>
            </a:r>
            <a:r>
              <a:rPr lang="en-US" dirty="0" err="1"/>
              <a:t>youtube</a:t>
            </a:r>
            <a:r>
              <a:rPr lang="en-US" dirty="0"/>
              <a:t>, hence most of the user data is shared between both of this applications. Also allowing user to easy and quick login without passwords</a:t>
            </a:r>
          </a:p>
        </p:txBody>
      </p:sp>
    </p:spTree>
    <p:extLst>
      <p:ext uri="{BB962C8B-B14F-4D97-AF65-F5344CB8AC3E}">
        <p14:creationId xmlns:p14="http://schemas.microsoft.com/office/powerpoint/2010/main" val="245975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D81CECB3-01CE-2126-0220-3913C934B120}"/>
              </a:ext>
            </a:extLst>
          </p:cNvPr>
          <p:cNvSpPr txBox="1"/>
          <p:nvPr/>
        </p:nvSpPr>
        <p:spPr>
          <a:xfrm>
            <a:off x="1407969" y="5480207"/>
            <a:ext cx="4417621" cy="923330"/>
          </a:xfrm>
          <a:prstGeom prst="rect">
            <a:avLst/>
          </a:prstGeom>
          <a:noFill/>
        </p:spPr>
        <p:txBody>
          <a:bodyPr wrap="square" rtlCol="0">
            <a:spAutoFit/>
          </a:bodyPr>
          <a:lstStyle/>
          <a:p>
            <a:r>
              <a:rPr lang="en-US" dirty="0"/>
              <a:t>In the final implementation, we plan to showcase full working communication between multiple applications</a:t>
            </a:r>
          </a:p>
        </p:txBody>
      </p:sp>
      <p:cxnSp>
        <p:nvCxnSpPr>
          <p:cNvPr id="154" name="Straight Connector 153">
            <a:extLst>
              <a:ext uri="{FF2B5EF4-FFF2-40B4-BE49-F238E27FC236}">
                <a16:creationId xmlns:a16="http://schemas.microsoft.com/office/drawing/2014/main" id="{DCC9B08E-450F-BFF9-FA3C-F888F25E4A44}"/>
              </a:ext>
            </a:extLst>
          </p:cNvPr>
          <p:cNvCxnSpPr>
            <a:cxnSpLocks/>
            <a:stCxn id="160" idx="3"/>
            <a:endCxn id="159" idx="1"/>
          </p:cNvCxnSpPr>
          <p:nvPr/>
        </p:nvCxnSpPr>
        <p:spPr>
          <a:xfrm>
            <a:off x="5997039" y="4344843"/>
            <a:ext cx="1958478" cy="16286"/>
          </a:xfrm>
          <a:prstGeom prst="line">
            <a:avLst/>
          </a:prstGeom>
          <a:solidFill>
            <a:srgbClr val="333333">
              <a:alpha val="5000"/>
            </a:srgbClr>
          </a:solidFill>
          <a:ln w="18000">
            <a:solidFill>
              <a:srgbClr val="333333"/>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E461B53-C374-D1A7-A348-8CB2042EF9D5}"/>
              </a:ext>
            </a:extLst>
          </p:cNvPr>
          <p:cNvCxnSpPr>
            <a:cxnSpLocks/>
            <a:stCxn id="159" idx="0"/>
            <a:endCxn id="162" idx="4"/>
          </p:cNvCxnSpPr>
          <p:nvPr/>
        </p:nvCxnSpPr>
        <p:spPr>
          <a:xfrm flipH="1" flipV="1">
            <a:off x="8565909" y="2520877"/>
            <a:ext cx="500426" cy="1428772"/>
          </a:xfrm>
          <a:prstGeom prst="line">
            <a:avLst/>
          </a:prstGeom>
          <a:solidFill>
            <a:srgbClr val="333333">
              <a:alpha val="5000"/>
            </a:srgbClr>
          </a:solidFill>
          <a:ln w="18000">
            <a:solidFill>
              <a:srgbClr val="33333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DF5C4FF-D7DB-EF41-497F-8E28B55473AB}"/>
              </a:ext>
            </a:extLst>
          </p:cNvPr>
          <p:cNvCxnSpPr>
            <a:cxnSpLocks/>
            <a:stCxn id="161" idx="3"/>
            <a:endCxn id="160" idx="1"/>
          </p:cNvCxnSpPr>
          <p:nvPr/>
        </p:nvCxnSpPr>
        <p:spPr>
          <a:xfrm>
            <a:off x="2732073" y="4328556"/>
            <a:ext cx="1501482" cy="16287"/>
          </a:xfrm>
          <a:prstGeom prst="line">
            <a:avLst/>
          </a:prstGeom>
          <a:solidFill>
            <a:srgbClr val="333333">
              <a:alpha val="5000"/>
            </a:srgbClr>
          </a:solidFill>
          <a:ln w="18000">
            <a:solidFill>
              <a:srgbClr val="333333"/>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D47BB19-108E-A25C-AEBF-0A3569A45941}"/>
              </a:ext>
            </a:extLst>
          </p:cNvPr>
          <p:cNvCxnSpPr>
            <a:cxnSpLocks/>
            <a:stCxn id="163" idx="6"/>
            <a:endCxn id="162" idx="2"/>
          </p:cNvCxnSpPr>
          <p:nvPr/>
        </p:nvCxnSpPr>
        <p:spPr>
          <a:xfrm>
            <a:off x="5725952" y="1517073"/>
            <a:ext cx="2428477" cy="592324"/>
          </a:xfrm>
          <a:prstGeom prst="line">
            <a:avLst/>
          </a:prstGeom>
          <a:solidFill>
            <a:srgbClr val="333333">
              <a:alpha val="5000"/>
            </a:srgbClr>
          </a:solidFill>
          <a:ln w="18000">
            <a:solidFill>
              <a:srgbClr val="33333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30CB2C2-33DC-34D5-A6BF-1B1C36C683C3}"/>
              </a:ext>
            </a:extLst>
          </p:cNvPr>
          <p:cNvCxnSpPr>
            <a:cxnSpLocks/>
            <a:stCxn id="160" idx="0"/>
            <a:endCxn id="163" idx="4"/>
          </p:cNvCxnSpPr>
          <p:nvPr/>
        </p:nvCxnSpPr>
        <p:spPr>
          <a:xfrm flipV="1">
            <a:off x="5115297" y="2109397"/>
            <a:ext cx="0" cy="1807679"/>
          </a:xfrm>
          <a:prstGeom prst="line">
            <a:avLst/>
          </a:prstGeom>
          <a:solidFill>
            <a:srgbClr val="333333">
              <a:alpha val="5000"/>
            </a:srgbClr>
          </a:solidFill>
          <a:ln w="18000">
            <a:solidFill>
              <a:srgbClr val="333333"/>
            </a:solidFill>
            <a:tailEnd type="arrow"/>
          </a:ln>
        </p:spPr>
        <p:style>
          <a:lnRef idx="1">
            <a:schemeClr val="accent1"/>
          </a:lnRef>
          <a:fillRef idx="0">
            <a:schemeClr val="accent1"/>
          </a:fillRef>
          <a:effectRef idx="0">
            <a:schemeClr val="accent1"/>
          </a:effectRef>
          <a:fontRef idx="minor">
            <a:schemeClr val="tx1"/>
          </a:fontRef>
        </p:style>
      </p:cxnSp>
      <p:sp>
        <p:nvSpPr>
          <p:cNvPr id="159" name="矩形 86">
            <a:extLst>
              <a:ext uri="{FF2B5EF4-FFF2-40B4-BE49-F238E27FC236}">
                <a16:creationId xmlns:a16="http://schemas.microsoft.com/office/drawing/2014/main" id="{133654F4-9B7C-F078-E14D-E1AE52C077A0}"/>
              </a:ext>
            </a:extLst>
          </p:cNvPr>
          <p:cNvSpPr/>
          <p:nvPr/>
        </p:nvSpPr>
        <p:spPr>
          <a:xfrm>
            <a:off x="7955517" y="3949649"/>
            <a:ext cx="2221635" cy="822960"/>
          </a:xfrm>
          <a:custGeom>
            <a:avLst/>
            <a:gdLst>
              <a:gd name="connsiteX0" fmla="*/ 0 w 2221635"/>
              <a:gd name="connsiteY0" fmla="*/ 0 h 822960"/>
              <a:gd name="connsiteX1" fmla="*/ 555409 w 2221635"/>
              <a:gd name="connsiteY1" fmla="*/ 0 h 822960"/>
              <a:gd name="connsiteX2" fmla="*/ 1088601 w 2221635"/>
              <a:gd name="connsiteY2" fmla="*/ 0 h 822960"/>
              <a:gd name="connsiteX3" fmla="*/ 1599577 w 2221635"/>
              <a:gd name="connsiteY3" fmla="*/ 0 h 822960"/>
              <a:gd name="connsiteX4" fmla="*/ 2221635 w 2221635"/>
              <a:gd name="connsiteY4" fmla="*/ 0 h 822960"/>
              <a:gd name="connsiteX5" fmla="*/ 2221635 w 2221635"/>
              <a:gd name="connsiteY5" fmla="*/ 411480 h 822960"/>
              <a:gd name="connsiteX6" fmla="*/ 2221635 w 2221635"/>
              <a:gd name="connsiteY6" fmla="*/ 822960 h 822960"/>
              <a:gd name="connsiteX7" fmla="*/ 1666226 w 2221635"/>
              <a:gd name="connsiteY7" fmla="*/ 822960 h 822960"/>
              <a:gd name="connsiteX8" fmla="*/ 1177467 w 2221635"/>
              <a:gd name="connsiteY8" fmla="*/ 822960 h 822960"/>
              <a:gd name="connsiteX9" fmla="*/ 599841 w 2221635"/>
              <a:gd name="connsiteY9" fmla="*/ 822960 h 822960"/>
              <a:gd name="connsiteX10" fmla="*/ 0 w 2221635"/>
              <a:gd name="connsiteY10" fmla="*/ 822960 h 822960"/>
              <a:gd name="connsiteX11" fmla="*/ 0 w 2221635"/>
              <a:gd name="connsiteY11" fmla="*/ 403250 h 822960"/>
              <a:gd name="connsiteX12" fmla="*/ 0 w 2221635"/>
              <a:gd name="connsiteY12"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1635" h="822960" fill="none" extrusionOk="0">
                <a:moveTo>
                  <a:pt x="0" y="0"/>
                </a:moveTo>
                <a:cubicBezTo>
                  <a:pt x="132831" y="23771"/>
                  <a:pt x="434672" y="1511"/>
                  <a:pt x="555409" y="0"/>
                </a:cubicBezTo>
                <a:cubicBezTo>
                  <a:pt x="676146" y="-1511"/>
                  <a:pt x="936740" y="10066"/>
                  <a:pt x="1088601" y="0"/>
                </a:cubicBezTo>
                <a:cubicBezTo>
                  <a:pt x="1240462" y="-10066"/>
                  <a:pt x="1424375" y="7986"/>
                  <a:pt x="1599577" y="0"/>
                </a:cubicBezTo>
                <a:cubicBezTo>
                  <a:pt x="1774779" y="-7986"/>
                  <a:pt x="1957090" y="-26509"/>
                  <a:pt x="2221635" y="0"/>
                </a:cubicBezTo>
                <a:cubicBezTo>
                  <a:pt x="2241977" y="192314"/>
                  <a:pt x="2217558" y="300170"/>
                  <a:pt x="2221635" y="411480"/>
                </a:cubicBezTo>
                <a:cubicBezTo>
                  <a:pt x="2225712" y="522790"/>
                  <a:pt x="2235362" y="679452"/>
                  <a:pt x="2221635" y="822960"/>
                </a:cubicBezTo>
                <a:cubicBezTo>
                  <a:pt x="2105971" y="846796"/>
                  <a:pt x="1910640" y="843233"/>
                  <a:pt x="1666226" y="822960"/>
                </a:cubicBezTo>
                <a:cubicBezTo>
                  <a:pt x="1421812" y="802687"/>
                  <a:pt x="1389668" y="837749"/>
                  <a:pt x="1177467" y="822960"/>
                </a:cubicBezTo>
                <a:cubicBezTo>
                  <a:pt x="965266" y="808171"/>
                  <a:pt x="874934" y="795551"/>
                  <a:pt x="599841" y="822960"/>
                </a:cubicBezTo>
                <a:cubicBezTo>
                  <a:pt x="324748" y="850369"/>
                  <a:pt x="221045" y="815158"/>
                  <a:pt x="0" y="822960"/>
                </a:cubicBezTo>
                <a:cubicBezTo>
                  <a:pt x="-12438" y="646961"/>
                  <a:pt x="-19710" y="545475"/>
                  <a:pt x="0" y="403250"/>
                </a:cubicBezTo>
                <a:cubicBezTo>
                  <a:pt x="19710" y="261025"/>
                  <a:pt x="-13575" y="91819"/>
                  <a:pt x="0" y="0"/>
                </a:cubicBezTo>
                <a:close/>
              </a:path>
              <a:path w="2221635" h="822960" stroke="0" extrusionOk="0">
                <a:moveTo>
                  <a:pt x="0" y="0"/>
                </a:moveTo>
                <a:cubicBezTo>
                  <a:pt x="224732" y="-12144"/>
                  <a:pt x="288937" y="14502"/>
                  <a:pt x="510976" y="0"/>
                </a:cubicBezTo>
                <a:cubicBezTo>
                  <a:pt x="733015" y="-14502"/>
                  <a:pt x="812533" y="11153"/>
                  <a:pt x="999736" y="0"/>
                </a:cubicBezTo>
                <a:cubicBezTo>
                  <a:pt x="1186939" y="-11153"/>
                  <a:pt x="1342236" y="-15147"/>
                  <a:pt x="1532928" y="0"/>
                </a:cubicBezTo>
                <a:cubicBezTo>
                  <a:pt x="1723620" y="15147"/>
                  <a:pt x="1947282" y="-6451"/>
                  <a:pt x="2221635" y="0"/>
                </a:cubicBezTo>
                <a:cubicBezTo>
                  <a:pt x="2241452" y="95372"/>
                  <a:pt x="2206366" y="251597"/>
                  <a:pt x="2221635" y="411480"/>
                </a:cubicBezTo>
                <a:cubicBezTo>
                  <a:pt x="2236904" y="571363"/>
                  <a:pt x="2236725" y="703399"/>
                  <a:pt x="2221635" y="822960"/>
                </a:cubicBezTo>
                <a:cubicBezTo>
                  <a:pt x="2044900" y="801962"/>
                  <a:pt x="1824318" y="846702"/>
                  <a:pt x="1710659" y="822960"/>
                </a:cubicBezTo>
                <a:cubicBezTo>
                  <a:pt x="1597000" y="799218"/>
                  <a:pt x="1394115" y="797988"/>
                  <a:pt x="1110818" y="822960"/>
                </a:cubicBezTo>
                <a:cubicBezTo>
                  <a:pt x="827521" y="847932"/>
                  <a:pt x="748673" y="812597"/>
                  <a:pt x="599841" y="822960"/>
                </a:cubicBezTo>
                <a:cubicBezTo>
                  <a:pt x="451009" y="833323"/>
                  <a:pt x="253162" y="818438"/>
                  <a:pt x="0" y="822960"/>
                </a:cubicBezTo>
                <a:cubicBezTo>
                  <a:pt x="-16460" y="735449"/>
                  <a:pt x="-8809" y="549954"/>
                  <a:pt x="0" y="427939"/>
                </a:cubicBezTo>
                <a:cubicBezTo>
                  <a:pt x="8809" y="305924"/>
                  <a:pt x="359" y="90905"/>
                  <a:pt x="0" y="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40662649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User App </a:t>
            </a:r>
          </a:p>
          <a:p>
            <a:pPr algn="ctr"/>
            <a:r>
              <a:rPr lang="en-US" dirty="0">
                <a:solidFill>
                  <a:srgbClr val="333333"/>
                </a:solidFill>
              </a:rPr>
              <a:t>Redirect/Home Page</a:t>
            </a:r>
          </a:p>
        </p:txBody>
      </p:sp>
      <p:sp>
        <p:nvSpPr>
          <p:cNvPr id="160" name="矩形 70">
            <a:extLst>
              <a:ext uri="{FF2B5EF4-FFF2-40B4-BE49-F238E27FC236}">
                <a16:creationId xmlns:a16="http://schemas.microsoft.com/office/drawing/2014/main" id="{F92E0097-3A5E-1D2B-C65E-EC61F9C06CEC}"/>
              </a:ext>
            </a:extLst>
          </p:cNvPr>
          <p:cNvSpPr/>
          <p:nvPr/>
        </p:nvSpPr>
        <p:spPr>
          <a:xfrm>
            <a:off x="4233555" y="3917076"/>
            <a:ext cx="1763484" cy="855533"/>
          </a:xfrm>
          <a:custGeom>
            <a:avLst/>
            <a:gdLst>
              <a:gd name="connsiteX0" fmla="*/ 0 w 1763484"/>
              <a:gd name="connsiteY0" fmla="*/ 0 h 855533"/>
              <a:gd name="connsiteX1" fmla="*/ 623098 w 1763484"/>
              <a:gd name="connsiteY1" fmla="*/ 0 h 855533"/>
              <a:gd name="connsiteX2" fmla="*/ 1210926 w 1763484"/>
              <a:gd name="connsiteY2" fmla="*/ 0 h 855533"/>
              <a:gd name="connsiteX3" fmla="*/ 1763484 w 1763484"/>
              <a:gd name="connsiteY3" fmla="*/ 0 h 855533"/>
              <a:gd name="connsiteX4" fmla="*/ 1763484 w 1763484"/>
              <a:gd name="connsiteY4" fmla="*/ 444877 h 855533"/>
              <a:gd name="connsiteX5" fmla="*/ 1763484 w 1763484"/>
              <a:gd name="connsiteY5" fmla="*/ 855533 h 855533"/>
              <a:gd name="connsiteX6" fmla="*/ 1175656 w 1763484"/>
              <a:gd name="connsiteY6" fmla="*/ 855533 h 855533"/>
              <a:gd name="connsiteX7" fmla="*/ 570193 w 1763484"/>
              <a:gd name="connsiteY7" fmla="*/ 855533 h 855533"/>
              <a:gd name="connsiteX8" fmla="*/ 0 w 1763484"/>
              <a:gd name="connsiteY8" fmla="*/ 855533 h 855533"/>
              <a:gd name="connsiteX9" fmla="*/ 0 w 1763484"/>
              <a:gd name="connsiteY9" fmla="*/ 419211 h 855533"/>
              <a:gd name="connsiteX10" fmla="*/ 0 w 1763484"/>
              <a:gd name="connsiteY10" fmla="*/ 0 h 85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3484" h="855533" fill="none" extrusionOk="0">
                <a:moveTo>
                  <a:pt x="0" y="0"/>
                </a:moveTo>
                <a:cubicBezTo>
                  <a:pt x="142418" y="-25060"/>
                  <a:pt x="434012" y="19328"/>
                  <a:pt x="623098" y="0"/>
                </a:cubicBezTo>
                <a:cubicBezTo>
                  <a:pt x="812184" y="-19328"/>
                  <a:pt x="1059060" y="-2543"/>
                  <a:pt x="1210926" y="0"/>
                </a:cubicBezTo>
                <a:cubicBezTo>
                  <a:pt x="1362792" y="2543"/>
                  <a:pt x="1639794" y="3372"/>
                  <a:pt x="1763484" y="0"/>
                </a:cubicBezTo>
                <a:cubicBezTo>
                  <a:pt x="1750088" y="104772"/>
                  <a:pt x="1745358" y="259862"/>
                  <a:pt x="1763484" y="444877"/>
                </a:cubicBezTo>
                <a:cubicBezTo>
                  <a:pt x="1781610" y="629892"/>
                  <a:pt x="1752066" y="756616"/>
                  <a:pt x="1763484" y="855533"/>
                </a:cubicBezTo>
                <a:cubicBezTo>
                  <a:pt x="1494222" y="853597"/>
                  <a:pt x="1448650" y="882534"/>
                  <a:pt x="1175656" y="855533"/>
                </a:cubicBezTo>
                <a:cubicBezTo>
                  <a:pt x="902662" y="828532"/>
                  <a:pt x="768719" y="843372"/>
                  <a:pt x="570193" y="855533"/>
                </a:cubicBezTo>
                <a:cubicBezTo>
                  <a:pt x="371667" y="867694"/>
                  <a:pt x="226743" y="854690"/>
                  <a:pt x="0" y="855533"/>
                </a:cubicBezTo>
                <a:cubicBezTo>
                  <a:pt x="9917" y="753678"/>
                  <a:pt x="10331" y="585469"/>
                  <a:pt x="0" y="419211"/>
                </a:cubicBezTo>
                <a:cubicBezTo>
                  <a:pt x="-10331" y="252953"/>
                  <a:pt x="2282" y="173996"/>
                  <a:pt x="0" y="0"/>
                </a:cubicBezTo>
                <a:close/>
              </a:path>
              <a:path w="1763484" h="855533" stroke="0" extrusionOk="0">
                <a:moveTo>
                  <a:pt x="0" y="0"/>
                </a:moveTo>
                <a:cubicBezTo>
                  <a:pt x="280881" y="19189"/>
                  <a:pt x="363232" y="-19090"/>
                  <a:pt x="605463" y="0"/>
                </a:cubicBezTo>
                <a:cubicBezTo>
                  <a:pt x="847694" y="19090"/>
                  <a:pt x="987481" y="-8917"/>
                  <a:pt x="1193291" y="0"/>
                </a:cubicBezTo>
                <a:cubicBezTo>
                  <a:pt x="1399101" y="8917"/>
                  <a:pt x="1642550" y="-4163"/>
                  <a:pt x="1763484" y="0"/>
                </a:cubicBezTo>
                <a:cubicBezTo>
                  <a:pt x="1748417" y="163933"/>
                  <a:pt x="1771844" y="234855"/>
                  <a:pt x="1763484" y="410656"/>
                </a:cubicBezTo>
                <a:cubicBezTo>
                  <a:pt x="1755124" y="586457"/>
                  <a:pt x="1755192" y="756399"/>
                  <a:pt x="1763484" y="855533"/>
                </a:cubicBezTo>
                <a:cubicBezTo>
                  <a:pt x="1639729" y="880709"/>
                  <a:pt x="1429611" y="836574"/>
                  <a:pt x="1193291" y="855533"/>
                </a:cubicBezTo>
                <a:cubicBezTo>
                  <a:pt x="956971" y="874492"/>
                  <a:pt x="893834" y="833289"/>
                  <a:pt x="623098" y="855533"/>
                </a:cubicBezTo>
                <a:cubicBezTo>
                  <a:pt x="352362" y="877777"/>
                  <a:pt x="267421" y="862875"/>
                  <a:pt x="0" y="855533"/>
                </a:cubicBezTo>
                <a:cubicBezTo>
                  <a:pt x="-981" y="648022"/>
                  <a:pt x="15859" y="544093"/>
                  <a:pt x="0" y="436322"/>
                </a:cubicBezTo>
                <a:cubicBezTo>
                  <a:pt x="-15859" y="328551"/>
                  <a:pt x="20188" y="107859"/>
                  <a:pt x="0" y="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148463655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Identity Provider</a:t>
            </a:r>
          </a:p>
          <a:p>
            <a:pPr algn="ctr"/>
            <a:r>
              <a:rPr lang="en-US" dirty="0">
                <a:solidFill>
                  <a:srgbClr val="333333"/>
                </a:solidFill>
              </a:rPr>
              <a:t>verify page</a:t>
            </a:r>
          </a:p>
        </p:txBody>
      </p:sp>
      <p:sp>
        <p:nvSpPr>
          <p:cNvPr id="161" name="矩形 54">
            <a:extLst>
              <a:ext uri="{FF2B5EF4-FFF2-40B4-BE49-F238E27FC236}">
                <a16:creationId xmlns:a16="http://schemas.microsoft.com/office/drawing/2014/main" id="{AE4C0BCD-0C02-69D2-5715-A24022B5D4AE}"/>
              </a:ext>
            </a:extLst>
          </p:cNvPr>
          <p:cNvSpPr/>
          <p:nvPr/>
        </p:nvSpPr>
        <p:spPr>
          <a:xfrm>
            <a:off x="1519289" y="3917076"/>
            <a:ext cx="1212784" cy="822960"/>
          </a:xfrm>
          <a:custGeom>
            <a:avLst/>
            <a:gdLst>
              <a:gd name="connsiteX0" fmla="*/ 0 w 1212784"/>
              <a:gd name="connsiteY0" fmla="*/ 0 h 822960"/>
              <a:gd name="connsiteX1" fmla="*/ 618520 w 1212784"/>
              <a:gd name="connsiteY1" fmla="*/ 0 h 822960"/>
              <a:gd name="connsiteX2" fmla="*/ 1212784 w 1212784"/>
              <a:gd name="connsiteY2" fmla="*/ 0 h 822960"/>
              <a:gd name="connsiteX3" fmla="*/ 1212784 w 1212784"/>
              <a:gd name="connsiteY3" fmla="*/ 427939 h 822960"/>
              <a:gd name="connsiteX4" fmla="*/ 1212784 w 1212784"/>
              <a:gd name="connsiteY4" fmla="*/ 822960 h 822960"/>
              <a:gd name="connsiteX5" fmla="*/ 630648 w 1212784"/>
              <a:gd name="connsiteY5" fmla="*/ 822960 h 822960"/>
              <a:gd name="connsiteX6" fmla="*/ 0 w 1212784"/>
              <a:gd name="connsiteY6" fmla="*/ 822960 h 822960"/>
              <a:gd name="connsiteX7" fmla="*/ 0 w 1212784"/>
              <a:gd name="connsiteY7" fmla="*/ 395021 h 822960"/>
              <a:gd name="connsiteX8" fmla="*/ 0 w 1212784"/>
              <a:gd name="connsiteY8"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784" h="822960" fill="none" extrusionOk="0">
                <a:moveTo>
                  <a:pt x="0" y="0"/>
                </a:moveTo>
                <a:cubicBezTo>
                  <a:pt x="244730" y="-11205"/>
                  <a:pt x="376991" y="17985"/>
                  <a:pt x="618520" y="0"/>
                </a:cubicBezTo>
                <a:cubicBezTo>
                  <a:pt x="860049" y="-17985"/>
                  <a:pt x="973420" y="-13267"/>
                  <a:pt x="1212784" y="0"/>
                </a:cubicBezTo>
                <a:cubicBezTo>
                  <a:pt x="1226027" y="106124"/>
                  <a:pt x="1220762" y="331779"/>
                  <a:pt x="1212784" y="427939"/>
                </a:cubicBezTo>
                <a:cubicBezTo>
                  <a:pt x="1204806" y="524099"/>
                  <a:pt x="1223726" y="646215"/>
                  <a:pt x="1212784" y="822960"/>
                </a:cubicBezTo>
                <a:cubicBezTo>
                  <a:pt x="1072370" y="796023"/>
                  <a:pt x="893830" y="821426"/>
                  <a:pt x="630648" y="822960"/>
                </a:cubicBezTo>
                <a:cubicBezTo>
                  <a:pt x="367466" y="824494"/>
                  <a:pt x="182705" y="817202"/>
                  <a:pt x="0" y="822960"/>
                </a:cubicBezTo>
                <a:cubicBezTo>
                  <a:pt x="7500" y="672254"/>
                  <a:pt x="-8351" y="532712"/>
                  <a:pt x="0" y="395021"/>
                </a:cubicBezTo>
                <a:cubicBezTo>
                  <a:pt x="8351" y="257330"/>
                  <a:pt x="-17561" y="91963"/>
                  <a:pt x="0" y="0"/>
                </a:cubicBezTo>
                <a:close/>
              </a:path>
              <a:path w="1212784" h="822960" stroke="0" extrusionOk="0">
                <a:moveTo>
                  <a:pt x="0" y="0"/>
                </a:moveTo>
                <a:cubicBezTo>
                  <a:pt x="219732" y="17526"/>
                  <a:pt x="319812" y="15764"/>
                  <a:pt x="570008" y="0"/>
                </a:cubicBezTo>
                <a:cubicBezTo>
                  <a:pt x="820204" y="-15764"/>
                  <a:pt x="1011535" y="-9566"/>
                  <a:pt x="1212784" y="0"/>
                </a:cubicBezTo>
                <a:cubicBezTo>
                  <a:pt x="1215823" y="126132"/>
                  <a:pt x="1193358" y="234682"/>
                  <a:pt x="1212784" y="427939"/>
                </a:cubicBezTo>
                <a:cubicBezTo>
                  <a:pt x="1232210" y="621196"/>
                  <a:pt x="1225187" y="638251"/>
                  <a:pt x="1212784" y="822960"/>
                </a:cubicBezTo>
                <a:cubicBezTo>
                  <a:pt x="1005505" y="829396"/>
                  <a:pt x="872426" y="852656"/>
                  <a:pt x="594264" y="822960"/>
                </a:cubicBezTo>
                <a:cubicBezTo>
                  <a:pt x="316102" y="793264"/>
                  <a:pt x="193774" y="828028"/>
                  <a:pt x="0" y="822960"/>
                </a:cubicBezTo>
                <a:cubicBezTo>
                  <a:pt x="-8204" y="649603"/>
                  <a:pt x="16700" y="560010"/>
                  <a:pt x="0" y="436169"/>
                </a:cubicBezTo>
                <a:cubicBezTo>
                  <a:pt x="-16700" y="312328"/>
                  <a:pt x="-17445" y="217950"/>
                  <a:pt x="0" y="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22353143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User </a:t>
            </a:r>
          </a:p>
          <a:p>
            <a:pPr algn="ctr"/>
            <a:r>
              <a:rPr lang="en-US" dirty="0">
                <a:solidFill>
                  <a:srgbClr val="333333"/>
                </a:solidFill>
              </a:rPr>
              <a:t>Login Page</a:t>
            </a:r>
          </a:p>
        </p:txBody>
      </p:sp>
      <p:sp>
        <p:nvSpPr>
          <p:cNvPr id="162" name="椭圆 32">
            <a:extLst>
              <a:ext uri="{FF2B5EF4-FFF2-40B4-BE49-F238E27FC236}">
                <a16:creationId xmlns:a16="http://schemas.microsoft.com/office/drawing/2014/main" id="{720A2E1F-5E72-CE51-D8FC-21DA945CBB79}"/>
              </a:ext>
            </a:extLst>
          </p:cNvPr>
          <p:cNvSpPr/>
          <p:nvPr/>
        </p:nvSpPr>
        <p:spPr>
          <a:xfrm>
            <a:off x="8154429" y="1697917"/>
            <a:ext cx="822960" cy="822960"/>
          </a:xfrm>
          <a:custGeom>
            <a:avLst/>
            <a:gdLst>
              <a:gd name="connsiteX0" fmla="*/ 0 w 822960"/>
              <a:gd name="connsiteY0" fmla="*/ 411480 h 822960"/>
              <a:gd name="connsiteX1" fmla="*/ 411480 w 822960"/>
              <a:gd name="connsiteY1" fmla="*/ 0 h 822960"/>
              <a:gd name="connsiteX2" fmla="*/ 822960 w 822960"/>
              <a:gd name="connsiteY2" fmla="*/ 411480 h 822960"/>
              <a:gd name="connsiteX3" fmla="*/ 411480 w 822960"/>
              <a:gd name="connsiteY3" fmla="*/ 822960 h 822960"/>
              <a:gd name="connsiteX4" fmla="*/ 0 w 822960"/>
              <a:gd name="connsiteY4" fmla="*/ 41148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fill="none" extrusionOk="0">
                <a:moveTo>
                  <a:pt x="0" y="411480"/>
                </a:moveTo>
                <a:cubicBezTo>
                  <a:pt x="19953" y="175909"/>
                  <a:pt x="188122" y="24045"/>
                  <a:pt x="411480" y="0"/>
                </a:cubicBezTo>
                <a:cubicBezTo>
                  <a:pt x="645701" y="-8552"/>
                  <a:pt x="826830" y="200679"/>
                  <a:pt x="822960" y="411480"/>
                </a:cubicBezTo>
                <a:cubicBezTo>
                  <a:pt x="780031" y="651757"/>
                  <a:pt x="624997" y="832799"/>
                  <a:pt x="411480" y="822960"/>
                </a:cubicBezTo>
                <a:cubicBezTo>
                  <a:pt x="204145" y="852425"/>
                  <a:pt x="37072" y="646520"/>
                  <a:pt x="0" y="411480"/>
                </a:cubicBezTo>
                <a:close/>
              </a:path>
              <a:path w="822960" h="822960" stroke="0" extrusionOk="0">
                <a:moveTo>
                  <a:pt x="0" y="411480"/>
                </a:moveTo>
                <a:cubicBezTo>
                  <a:pt x="1121" y="180088"/>
                  <a:pt x="181935" y="28410"/>
                  <a:pt x="411480" y="0"/>
                </a:cubicBezTo>
                <a:cubicBezTo>
                  <a:pt x="626480" y="-5379"/>
                  <a:pt x="809736" y="182105"/>
                  <a:pt x="822960" y="411480"/>
                </a:cubicBezTo>
                <a:cubicBezTo>
                  <a:pt x="824137" y="652932"/>
                  <a:pt x="632361" y="865094"/>
                  <a:pt x="411480" y="822960"/>
                </a:cubicBezTo>
                <a:cubicBezTo>
                  <a:pt x="215557" y="829479"/>
                  <a:pt x="11751" y="614970"/>
                  <a:pt x="0" y="41148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882481079">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App </a:t>
            </a:r>
          </a:p>
          <a:p>
            <a:pPr algn="ctr"/>
            <a:r>
              <a:rPr lang="en-US" dirty="0">
                <a:solidFill>
                  <a:srgbClr val="333333"/>
                </a:solidFill>
              </a:rPr>
              <a:t>Server</a:t>
            </a:r>
          </a:p>
        </p:txBody>
      </p:sp>
      <p:sp>
        <p:nvSpPr>
          <p:cNvPr id="163" name="椭圆 17">
            <a:extLst>
              <a:ext uri="{FF2B5EF4-FFF2-40B4-BE49-F238E27FC236}">
                <a16:creationId xmlns:a16="http://schemas.microsoft.com/office/drawing/2014/main" id="{7144FDB2-6FE7-3755-2E87-07FEF255E8CA}"/>
              </a:ext>
            </a:extLst>
          </p:cNvPr>
          <p:cNvSpPr/>
          <p:nvPr/>
        </p:nvSpPr>
        <p:spPr>
          <a:xfrm>
            <a:off x="4504642" y="924748"/>
            <a:ext cx="1221310" cy="1184649"/>
          </a:xfrm>
          <a:custGeom>
            <a:avLst/>
            <a:gdLst>
              <a:gd name="connsiteX0" fmla="*/ 0 w 1221310"/>
              <a:gd name="connsiteY0" fmla="*/ 592325 h 1184649"/>
              <a:gd name="connsiteX1" fmla="*/ 610655 w 1221310"/>
              <a:gd name="connsiteY1" fmla="*/ 0 h 1184649"/>
              <a:gd name="connsiteX2" fmla="*/ 1221310 w 1221310"/>
              <a:gd name="connsiteY2" fmla="*/ 592325 h 1184649"/>
              <a:gd name="connsiteX3" fmla="*/ 610655 w 1221310"/>
              <a:gd name="connsiteY3" fmla="*/ 1184650 h 1184649"/>
              <a:gd name="connsiteX4" fmla="*/ 0 w 1221310"/>
              <a:gd name="connsiteY4" fmla="*/ 592325 h 1184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310" h="1184649" fill="none" extrusionOk="0">
                <a:moveTo>
                  <a:pt x="0" y="592325"/>
                </a:moveTo>
                <a:cubicBezTo>
                  <a:pt x="4861" y="260055"/>
                  <a:pt x="276541" y="-17938"/>
                  <a:pt x="610655" y="0"/>
                </a:cubicBezTo>
                <a:cubicBezTo>
                  <a:pt x="938638" y="-44911"/>
                  <a:pt x="1235241" y="257352"/>
                  <a:pt x="1221310" y="592325"/>
                </a:cubicBezTo>
                <a:cubicBezTo>
                  <a:pt x="1175568" y="883130"/>
                  <a:pt x="953938" y="1155295"/>
                  <a:pt x="610655" y="1184650"/>
                </a:cubicBezTo>
                <a:cubicBezTo>
                  <a:pt x="272277" y="1159509"/>
                  <a:pt x="32776" y="897349"/>
                  <a:pt x="0" y="592325"/>
                </a:cubicBezTo>
                <a:close/>
              </a:path>
              <a:path w="1221310" h="1184649" stroke="0" extrusionOk="0">
                <a:moveTo>
                  <a:pt x="0" y="592325"/>
                </a:moveTo>
                <a:cubicBezTo>
                  <a:pt x="-19891" y="250034"/>
                  <a:pt x="245614" y="25861"/>
                  <a:pt x="610655" y="0"/>
                </a:cubicBezTo>
                <a:cubicBezTo>
                  <a:pt x="986372" y="30833"/>
                  <a:pt x="1213203" y="266749"/>
                  <a:pt x="1221310" y="592325"/>
                </a:cubicBezTo>
                <a:cubicBezTo>
                  <a:pt x="1258562" y="936715"/>
                  <a:pt x="963775" y="1126517"/>
                  <a:pt x="610655" y="1184650"/>
                </a:cubicBezTo>
                <a:cubicBezTo>
                  <a:pt x="240089" y="1184897"/>
                  <a:pt x="2568" y="932602"/>
                  <a:pt x="0" y="592325"/>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883926643">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Identity </a:t>
            </a:r>
          </a:p>
          <a:p>
            <a:pPr algn="ctr"/>
            <a:r>
              <a:rPr lang="en-US" dirty="0">
                <a:solidFill>
                  <a:srgbClr val="333333"/>
                </a:solidFill>
              </a:rPr>
              <a:t>Provider </a:t>
            </a:r>
          </a:p>
          <a:p>
            <a:pPr algn="ctr"/>
            <a:r>
              <a:rPr lang="en-US" dirty="0">
                <a:solidFill>
                  <a:srgbClr val="333333"/>
                </a:solidFill>
              </a:rPr>
              <a:t>Server</a:t>
            </a:r>
          </a:p>
        </p:txBody>
      </p:sp>
      <p:sp>
        <p:nvSpPr>
          <p:cNvPr id="164" name="TextBox 163">
            <a:extLst>
              <a:ext uri="{FF2B5EF4-FFF2-40B4-BE49-F238E27FC236}">
                <a16:creationId xmlns:a16="http://schemas.microsoft.com/office/drawing/2014/main" id="{901F18A8-A2D3-6AEA-12B3-9D6FB06EB8BC}"/>
              </a:ext>
            </a:extLst>
          </p:cNvPr>
          <p:cNvSpPr txBox="1"/>
          <p:nvPr/>
        </p:nvSpPr>
        <p:spPr>
          <a:xfrm>
            <a:off x="6121375" y="4059700"/>
            <a:ext cx="1959427" cy="646331"/>
          </a:xfrm>
          <a:prstGeom prst="rect">
            <a:avLst/>
          </a:prstGeom>
          <a:noFill/>
        </p:spPr>
        <p:txBody>
          <a:bodyPr wrap="square" rtlCol="0">
            <a:spAutoFit/>
          </a:bodyPr>
          <a:lstStyle/>
          <a:p>
            <a:r>
              <a:rPr lang="en-US" sz="1200" dirty="0"/>
              <a:t>Redirect to User App</a:t>
            </a:r>
            <a:br>
              <a:rPr lang="en-US" sz="1200" dirty="0"/>
            </a:br>
            <a:br>
              <a:rPr lang="en-US" sz="1200" dirty="0"/>
            </a:br>
            <a:r>
              <a:rPr lang="en-US" sz="1200" dirty="0"/>
              <a:t>with </a:t>
            </a:r>
            <a:r>
              <a:rPr lang="en-US" sz="1200" dirty="0" err="1"/>
              <a:t>UserId</a:t>
            </a:r>
            <a:r>
              <a:rPr lang="en-US" sz="1200" dirty="0"/>
              <a:t> parameters</a:t>
            </a:r>
          </a:p>
        </p:txBody>
      </p:sp>
      <p:sp>
        <p:nvSpPr>
          <p:cNvPr id="165" name="TextBox 164">
            <a:extLst>
              <a:ext uri="{FF2B5EF4-FFF2-40B4-BE49-F238E27FC236}">
                <a16:creationId xmlns:a16="http://schemas.microsoft.com/office/drawing/2014/main" id="{A199EE40-C772-8FAE-BD5F-18CE6479A7AC}"/>
              </a:ext>
            </a:extLst>
          </p:cNvPr>
          <p:cNvSpPr txBox="1"/>
          <p:nvPr/>
        </p:nvSpPr>
        <p:spPr>
          <a:xfrm>
            <a:off x="2891557" y="4005390"/>
            <a:ext cx="1053300" cy="646331"/>
          </a:xfrm>
          <a:prstGeom prst="rect">
            <a:avLst/>
          </a:prstGeom>
          <a:noFill/>
        </p:spPr>
        <p:txBody>
          <a:bodyPr wrap="square" rtlCol="0">
            <a:spAutoFit/>
          </a:bodyPr>
          <a:lstStyle/>
          <a:p>
            <a:r>
              <a:rPr lang="en-US" sz="1200" dirty="0"/>
              <a:t>Redirect with</a:t>
            </a:r>
            <a:br>
              <a:rPr lang="en-US" sz="1200" dirty="0"/>
            </a:br>
            <a:br>
              <a:rPr lang="en-US" sz="1200" dirty="0"/>
            </a:br>
            <a:r>
              <a:rPr lang="en-US" sz="1200" dirty="0"/>
              <a:t> client id info</a:t>
            </a:r>
          </a:p>
        </p:txBody>
      </p:sp>
      <p:sp>
        <p:nvSpPr>
          <p:cNvPr id="166" name="TextBox 165">
            <a:extLst>
              <a:ext uri="{FF2B5EF4-FFF2-40B4-BE49-F238E27FC236}">
                <a16:creationId xmlns:a16="http://schemas.microsoft.com/office/drawing/2014/main" id="{3516338C-7D5E-A7EE-9F18-0A6E7FA499F0}"/>
              </a:ext>
            </a:extLst>
          </p:cNvPr>
          <p:cNvSpPr txBox="1"/>
          <p:nvPr/>
        </p:nvSpPr>
        <p:spPr>
          <a:xfrm>
            <a:off x="8977389" y="3113004"/>
            <a:ext cx="1525980" cy="461665"/>
          </a:xfrm>
          <a:prstGeom prst="rect">
            <a:avLst/>
          </a:prstGeom>
          <a:noFill/>
        </p:spPr>
        <p:txBody>
          <a:bodyPr wrap="square" rtlCol="0">
            <a:spAutoFit/>
          </a:bodyPr>
          <a:lstStyle/>
          <a:p>
            <a:r>
              <a:rPr lang="en-US" sz="1200" dirty="0"/>
              <a:t>Send those params to Server</a:t>
            </a:r>
          </a:p>
        </p:txBody>
      </p:sp>
      <p:sp>
        <p:nvSpPr>
          <p:cNvPr id="167" name="TextBox 166">
            <a:extLst>
              <a:ext uri="{FF2B5EF4-FFF2-40B4-BE49-F238E27FC236}">
                <a16:creationId xmlns:a16="http://schemas.microsoft.com/office/drawing/2014/main" id="{F9D6167B-A51F-8FB9-206B-AAAA4CABBF6A}"/>
              </a:ext>
            </a:extLst>
          </p:cNvPr>
          <p:cNvSpPr txBox="1"/>
          <p:nvPr/>
        </p:nvSpPr>
        <p:spPr>
          <a:xfrm rot="836301">
            <a:off x="5565802" y="1877538"/>
            <a:ext cx="2636795" cy="646331"/>
          </a:xfrm>
          <a:prstGeom prst="rect">
            <a:avLst/>
          </a:prstGeom>
          <a:noFill/>
        </p:spPr>
        <p:txBody>
          <a:bodyPr wrap="square" rtlCol="0">
            <a:spAutoFit/>
          </a:bodyPr>
          <a:lstStyle/>
          <a:p>
            <a:r>
              <a:rPr lang="en-US" sz="1200" dirty="0"/>
              <a:t>App server uses those </a:t>
            </a:r>
            <a:r>
              <a:rPr lang="en-US" sz="1200" dirty="0" err="1"/>
              <a:t>UserId</a:t>
            </a:r>
            <a:r>
              <a:rPr lang="en-US" sz="1200" dirty="0"/>
              <a:t> params to verify and fetch user data from Identity provider</a:t>
            </a:r>
          </a:p>
        </p:txBody>
      </p:sp>
      <p:sp>
        <p:nvSpPr>
          <p:cNvPr id="168" name="TextBox 167">
            <a:extLst>
              <a:ext uri="{FF2B5EF4-FFF2-40B4-BE49-F238E27FC236}">
                <a16:creationId xmlns:a16="http://schemas.microsoft.com/office/drawing/2014/main" id="{BA1FC646-AF65-21E2-8543-7C8E76A30AE6}"/>
              </a:ext>
            </a:extLst>
          </p:cNvPr>
          <p:cNvSpPr txBox="1"/>
          <p:nvPr/>
        </p:nvSpPr>
        <p:spPr>
          <a:xfrm>
            <a:off x="3418109" y="2618888"/>
            <a:ext cx="2173066" cy="646331"/>
          </a:xfrm>
          <a:prstGeom prst="rect">
            <a:avLst/>
          </a:prstGeom>
          <a:noFill/>
        </p:spPr>
        <p:txBody>
          <a:bodyPr wrap="square" rtlCol="0">
            <a:spAutoFit/>
          </a:bodyPr>
          <a:lstStyle/>
          <a:p>
            <a:r>
              <a:rPr lang="en-US" sz="1200" dirty="0"/>
              <a:t>If verified, sends data to generate a new user id mapped to the client id</a:t>
            </a:r>
          </a:p>
        </p:txBody>
      </p:sp>
      <p:sp>
        <p:nvSpPr>
          <p:cNvPr id="169" name="Rectangle 168">
            <a:extLst>
              <a:ext uri="{FF2B5EF4-FFF2-40B4-BE49-F238E27FC236}">
                <a16:creationId xmlns:a16="http://schemas.microsoft.com/office/drawing/2014/main" id="{8F9318BA-2EF3-1B37-3FCB-E99B4A83F8DC}"/>
              </a:ext>
            </a:extLst>
          </p:cNvPr>
          <p:cNvSpPr/>
          <p:nvPr/>
        </p:nvSpPr>
        <p:spPr>
          <a:xfrm>
            <a:off x="3754208" y="529809"/>
            <a:ext cx="2759519" cy="4581333"/>
          </a:xfrm>
          <a:custGeom>
            <a:avLst/>
            <a:gdLst>
              <a:gd name="connsiteX0" fmla="*/ 0 w 2759519"/>
              <a:gd name="connsiteY0" fmla="*/ 0 h 4581333"/>
              <a:gd name="connsiteX1" fmla="*/ 2759519 w 2759519"/>
              <a:gd name="connsiteY1" fmla="*/ 0 h 4581333"/>
              <a:gd name="connsiteX2" fmla="*/ 2759519 w 2759519"/>
              <a:gd name="connsiteY2" fmla="*/ 4581333 h 4581333"/>
              <a:gd name="connsiteX3" fmla="*/ 0 w 2759519"/>
              <a:gd name="connsiteY3" fmla="*/ 4581333 h 4581333"/>
              <a:gd name="connsiteX4" fmla="*/ 0 w 2759519"/>
              <a:gd name="connsiteY4" fmla="*/ 0 h 4581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9519" h="4581333" extrusionOk="0">
                <a:moveTo>
                  <a:pt x="0" y="0"/>
                </a:moveTo>
                <a:cubicBezTo>
                  <a:pt x="534446" y="77894"/>
                  <a:pt x="2422808" y="-100984"/>
                  <a:pt x="2759519" y="0"/>
                </a:cubicBezTo>
                <a:cubicBezTo>
                  <a:pt x="2905034" y="2281149"/>
                  <a:pt x="2856861" y="2427607"/>
                  <a:pt x="2759519" y="4581333"/>
                </a:cubicBezTo>
                <a:cubicBezTo>
                  <a:pt x="2038145" y="4503130"/>
                  <a:pt x="1296523" y="4418434"/>
                  <a:pt x="0" y="4581333"/>
                </a:cubicBezTo>
                <a:cubicBezTo>
                  <a:pt x="-64766" y="3540206"/>
                  <a:pt x="126241" y="1312417"/>
                  <a:pt x="0" y="0"/>
                </a:cubicBezTo>
                <a:close/>
              </a:path>
            </a:pathLst>
          </a:custGeom>
          <a:noFill/>
          <a:ln>
            <a:prstDash val="dash"/>
            <a:extLst>
              <a:ext uri="{C807C97D-BFC1-408E-A445-0C87EB9F89A2}">
                <ask:lineSketchStyleProps xmlns:ask="http://schemas.microsoft.com/office/drawing/2018/sketchyshapes" sd="2754114089">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1FA6D956-F60C-9850-35FB-CECA16F32EAC}"/>
              </a:ext>
            </a:extLst>
          </p:cNvPr>
          <p:cNvSpPr txBox="1"/>
          <p:nvPr/>
        </p:nvSpPr>
        <p:spPr>
          <a:xfrm>
            <a:off x="4450279" y="260851"/>
            <a:ext cx="1330036" cy="276999"/>
          </a:xfrm>
          <a:prstGeom prst="rect">
            <a:avLst/>
          </a:prstGeom>
          <a:noFill/>
        </p:spPr>
        <p:txBody>
          <a:bodyPr wrap="square" rtlCol="0">
            <a:spAutoFit/>
          </a:bodyPr>
          <a:lstStyle/>
          <a:p>
            <a:r>
              <a:rPr lang="en-US" sz="1200" dirty="0">
                <a:solidFill>
                  <a:schemeClr val="bg2">
                    <a:lumMod val="50000"/>
                  </a:schemeClr>
                </a:solidFill>
              </a:rPr>
              <a:t>3</a:t>
            </a:r>
            <a:r>
              <a:rPr lang="en-US" sz="1200" baseline="30000" dirty="0">
                <a:solidFill>
                  <a:schemeClr val="bg2">
                    <a:lumMod val="50000"/>
                  </a:schemeClr>
                </a:solidFill>
              </a:rPr>
              <a:t>rd</a:t>
            </a:r>
            <a:r>
              <a:rPr lang="en-US" sz="1200" dirty="0">
                <a:solidFill>
                  <a:schemeClr val="bg2">
                    <a:lumMod val="50000"/>
                  </a:schemeClr>
                </a:solidFill>
              </a:rPr>
              <a:t> party Service</a:t>
            </a:r>
          </a:p>
        </p:txBody>
      </p:sp>
    </p:spTree>
    <p:extLst>
      <p:ext uri="{BB962C8B-B14F-4D97-AF65-F5344CB8AC3E}">
        <p14:creationId xmlns:p14="http://schemas.microsoft.com/office/powerpoint/2010/main" val="97821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D81CECB3-01CE-2126-0220-3913C934B120}"/>
              </a:ext>
            </a:extLst>
          </p:cNvPr>
          <p:cNvSpPr txBox="1"/>
          <p:nvPr/>
        </p:nvSpPr>
        <p:spPr>
          <a:xfrm>
            <a:off x="1407969" y="5480207"/>
            <a:ext cx="4417621" cy="923330"/>
          </a:xfrm>
          <a:prstGeom prst="rect">
            <a:avLst/>
          </a:prstGeom>
          <a:noFill/>
        </p:spPr>
        <p:txBody>
          <a:bodyPr wrap="square" rtlCol="0">
            <a:spAutoFit/>
          </a:bodyPr>
          <a:lstStyle/>
          <a:p>
            <a:r>
              <a:rPr lang="en-US" dirty="0"/>
              <a:t>In the final implementation, we plan to showcase full working communication between multiple applications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C16BEA8-854A-8794-4606-D3A7D1ADBFD7}"/>
                  </a:ext>
                </a:extLst>
              </p14:cNvPr>
              <p14:cNvContentPartPr/>
              <p14:nvPr/>
            </p14:nvContentPartPr>
            <p14:xfrm>
              <a:off x="2380909" y="949124"/>
              <a:ext cx="2226600" cy="1005840"/>
            </p14:xfrm>
          </p:contentPart>
        </mc:Choice>
        <mc:Fallback>
          <p:pic>
            <p:nvPicPr>
              <p:cNvPr id="2" name="Ink 1">
                <a:extLst>
                  <a:ext uri="{FF2B5EF4-FFF2-40B4-BE49-F238E27FC236}">
                    <a16:creationId xmlns:a16="http://schemas.microsoft.com/office/drawing/2014/main" id="{6C16BEA8-854A-8794-4606-D3A7D1ADBFD7}"/>
                  </a:ext>
                </a:extLst>
              </p:cNvPr>
              <p:cNvPicPr/>
              <p:nvPr/>
            </p:nvPicPr>
            <p:blipFill>
              <a:blip r:embed="rId3"/>
              <a:stretch>
                <a:fillRect/>
              </a:stretch>
            </p:blipFill>
            <p:spPr>
              <a:xfrm>
                <a:off x="2363269" y="931124"/>
                <a:ext cx="2262240" cy="1041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8" name="Ink 27">
                <a:extLst>
                  <a:ext uri="{FF2B5EF4-FFF2-40B4-BE49-F238E27FC236}">
                    <a16:creationId xmlns:a16="http://schemas.microsoft.com/office/drawing/2014/main" id="{267017BC-3115-9E5E-4E7C-0175657AAAD2}"/>
                  </a:ext>
                </a:extLst>
              </p14:cNvPr>
              <p14:cNvContentPartPr/>
              <p14:nvPr/>
            </p14:nvContentPartPr>
            <p14:xfrm>
              <a:off x="4619389" y="2653364"/>
              <a:ext cx="2280960" cy="801360"/>
            </p14:xfrm>
          </p:contentPart>
        </mc:Choice>
        <mc:Fallback>
          <p:pic>
            <p:nvPicPr>
              <p:cNvPr id="28" name="Ink 27">
                <a:extLst>
                  <a:ext uri="{FF2B5EF4-FFF2-40B4-BE49-F238E27FC236}">
                    <a16:creationId xmlns:a16="http://schemas.microsoft.com/office/drawing/2014/main" id="{267017BC-3115-9E5E-4E7C-0175657AAAD2}"/>
                  </a:ext>
                </a:extLst>
              </p:cNvPr>
              <p:cNvPicPr/>
              <p:nvPr/>
            </p:nvPicPr>
            <p:blipFill>
              <a:blip r:embed="rId5"/>
              <a:stretch>
                <a:fillRect/>
              </a:stretch>
            </p:blipFill>
            <p:spPr>
              <a:xfrm>
                <a:off x="4601389" y="2635364"/>
                <a:ext cx="2316600" cy="837000"/>
              </a:xfrm>
              <a:prstGeom prst="rect">
                <a:avLst/>
              </a:prstGeom>
            </p:spPr>
          </p:pic>
        </mc:Fallback>
      </mc:AlternateContent>
      <p:grpSp>
        <p:nvGrpSpPr>
          <p:cNvPr id="148" name="Group 147">
            <a:extLst>
              <a:ext uri="{FF2B5EF4-FFF2-40B4-BE49-F238E27FC236}">
                <a16:creationId xmlns:a16="http://schemas.microsoft.com/office/drawing/2014/main" id="{17CB5C43-0A46-2608-D219-732C6D4131FC}"/>
              </a:ext>
            </a:extLst>
          </p:cNvPr>
          <p:cNvGrpSpPr/>
          <p:nvPr/>
        </p:nvGrpSpPr>
        <p:grpSpPr>
          <a:xfrm>
            <a:off x="6553309" y="5795084"/>
            <a:ext cx="1522080" cy="724680"/>
            <a:chOff x="6553309" y="5795084"/>
            <a:chExt cx="1522080" cy="724680"/>
          </a:xfrm>
        </p:grpSpPr>
        <mc:AlternateContent xmlns:mc="http://schemas.openxmlformats.org/markup-compatibility/2006">
          <mc:Choice xmlns:p14="http://schemas.microsoft.com/office/powerpoint/2010/main" Requires="p14">
            <p:contentPart p14:bwMode="auto" r:id="rId6">
              <p14:nvContentPartPr>
                <p14:cNvPr id="135" name="Ink 134">
                  <a:extLst>
                    <a:ext uri="{FF2B5EF4-FFF2-40B4-BE49-F238E27FC236}">
                      <a16:creationId xmlns:a16="http://schemas.microsoft.com/office/drawing/2014/main" id="{261C4724-D55F-C14D-E997-DAC8B3C00F71}"/>
                    </a:ext>
                  </a:extLst>
                </p14:cNvPr>
                <p14:cNvContentPartPr/>
                <p14:nvPr/>
              </p14:nvContentPartPr>
              <p14:xfrm>
                <a:off x="6679669" y="6501404"/>
                <a:ext cx="360" cy="360"/>
              </p14:xfrm>
            </p:contentPart>
          </mc:Choice>
          <mc:Fallback>
            <p:pic>
              <p:nvPicPr>
                <p:cNvPr id="135" name="Ink 134">
                  <a:extLst>
                    <a:ext uri="{FF2B5EF4-FFF2-40B4-BE49-F238E27FC236}">
                      <a16:creationId xmlns:a16="http://schemas.microsoft.com/office/drawing/2014/main" id="{261C4724-D55F-C14D-E997-DAC8B3C00F71}"/>
                    </a:ext>
                  </a:extLst>
                </p:cNvPr>
                <p:cNvPicPr/>
                <p:nvPr/>
              </p:nvPicPr>
              <p:blipFill>
                <a:blip r:embed="rId7"/>
                <a:stretch>
                  <a:fillRect/>
                </a:stretch>
              </p:blipFill>
              <p:spPr>
                <a:xfrm>
                  <a:off x="6662029" y="648376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2" name="Ink 131">
                  <a:extLst>
                    <a:ext uri="{FF2B5EF4-FFF2-40B4-BE49-F238E27FC236}">
                      <a16:creationId xmlns:a16="http://schemas.microsoft.com/office/drawing/2014/main" id="{9D368217-4E6E-C02A-2110-1CFEB9ED906D}"/>
                    </a:ext>
                  </a:extLst>
                </p14:cNvPr>
                <p14:cNvContentPartPr/>
                <p14:nvPr/>
              </p14:nvContentPartPr>
              <p14:xfrm>
                <a:off x="6673549" y="5860244"/>
                <a:ext cx="360" cy="360"/>
              </p14:xfrm>
            </p:contentPart>
          </mc:Choice>
          <mc:Fallback>
            <p:pic>
              <p:nvPicPr>
                <p:cNvPr id="132" name="Ink 131">
                  <a:extLst>
                    <a:ext uri="{FF2B5EF4-FFF2-40B4-BE49-F238E27FC236}">
                      <a16:creationId xmlns:a16="http://schemas.microsoft.com/office/drawing/2014/main" id="{9D368217-4E6E-C02A-2110-1CFEB9ED906D}"/>
                    </a:ext>
                  </a:extLst>
                </p:cNvPr>
                <p:cNvPicPr/>
                <p:nvPr/>
              </p:nvPicPr>
              <p:blipFill>
                <a:blip r:embed="rId7"/>
                <a:stretch>
                  <a:fillRect/>
                </a:stretch>
              </p:blipFill>
              <p:spPr>
                <a:xfrm>
                  <a:off x="6655909" y="58426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3" name="Ink 132">
                  <a:extLst>
                    <a:ext uri="{FF2B5EF4-FFF2-40B4-BE49-F238E27FC236}">
                      <a16:creationId xmlns:a16="http://schemas.microsoft.com/office/drawing/2014/main" id="{E8E8E60A-73D5-E701-43FF-C2CB3D3BE7AF}"/>
                    </a:ext>
                  </a:extLst>
                </p14:cNvPr>
                <p14:cNvContentPartPr/>
                <p14:nvPr/>
              </p14:nvContentPartPr>
              <p14:xfrm>
                <a:off x="6667789" y="6097844"/>
                <a:ext cx="360" cy="360"/>
              </p14:xfrm>
            </p:contentPart>
          </mc:Choice>
          <mc:Fallback>
            <p:pic>
              <p:nvPicPr>
                <p:cNvPr id="133" name="Ink 132">
                  <a:extLst>
                    <a:ext uri="{FF2B5EF4-FFF2-40B4-BE49-F238E27FC236}">
                      <a16:creationId xmlns:a16="http://schemas.microsoft.com/office/drawing/2014/main" id="{E8E8E60A-73D5-E701-43FF-C2CB3D3BE7AF}"/>
                    </a:ext>
                  </a:extLst>
                </p:cNvPr>
                <p:cNvPicPr/>
                <p:nvPr/>
              </p:nvPicPr>
              <p:blipFill>
                <a:blip r:embed="rId7"/>
                <a:stretch>
                  <a:fillRect/>
                </a:stretch>
              </p:blipFill>
              <p:spPr>
                <a:xfrm>
                  <a:off x="6650149" y="60802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4" name="Ink 133">
                  <a:extLst>
                    <a:ext uri="{FF2B5EF4-FFF2-40B4-BE49-F238E27FC236}">
                      <a16:creationId xmlns:a16="http://schemas.microsoft.com/office/drawing/2014/main" id="{A1B48369-CC7E-63DF-13CC-7A9081EBDF89}"/>
                    </a:ext>
                  </a:extLst>
                </p14:cNvPr>
                <p14:cNvContentPartPr/>
                <p14:nvPr/>
              </p14:nvContentPartPr>
              <p14:xfrm>
                <a:off x="6673549" y="6359204"/>
                <a:ext cx="360" cy="360"/>
              </p14:xfrm>
            </p:contentPart>
          </mc:Choice>
          <mc:Fallback>
            <p:pic>
              <p:nvPicPr>
                <p:cNvPr id="134" name="Ink 133">
                  <a:extLst>
                    <a:ext uri="{FF2B5EF4-FFF2-40B4-BE49-F238E27FC236}">
                      <a16:creationId xmlns:a16="http://schemas.microsoft.com/office/drawing/2014/main" id="{A1B48369-CC7E-63DF-13CC-7A9081EBDF89}"/>
                    </a:ext>
                  </a:extLst>
                </p:cNvPr>
                <p:cNvPicPr/>
                <p:nvPr/>
              </p:nvPicPr>
              <p:blipFill>
                <a:blip r:embed="rId7"/>
                <a:stretch>
                  <a:fillRect/>
                </a:stretch>
              </p:blipFill>
              <p:spPr>
                <a:xfrm>
                  <a:off x="6655909" y="63412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6" name="Ink 135">
                  <a:extLst>
                    <a:ext uri="{FF2B5EF4-FFF2-40B4-BE49-F238E27FC236}">
                      <a16:creationId xmlns:a16="http://schemas.microsoft.com/office/drawing/2014/main" id="{3289B080-2BF9-6D9E-A0A5-42046B9D75C8}"/>
                    </a:ext>
                  </a:extLst>
                </p14:cNvPr>
                <p14:cNvContentPartPr/>
                <p14:nvPr/>
              </p14:nvContentPartPr>
              <p14:xfrm>
                <a:off x="7926709" y="5854124"/>
                <a:ext cx="360" cy="360"/>
              </p14:xfrm>
            </p:contentPart>
          </mc:Choice>
          <mc:Fallback>
            <p:pic>
              <p:nvPicPr>
                <p:cNvPr id="136" name="Ink 135">
                  <a:extLst>
                    <a:ext uri="{FF2B5EF4-FFF2-40B4-BE49-F238E27FC236}">
                      <a16:creationId xmlns:a16="http://schemas.microsoft.com/office/drawing/2014/main" id="{3289B080-2BF9-6D9E-A0A5-42046B9D75C8}"/>
                    </a:ext>
                  </a:extLst>
                </p:cNvPr>
                <p:cNvPicPr/>
                <p:nvPr/>
              </p:nvPicPr>
              <p:blipFill>
                <a:blip r:embed="rId7"/>
                <a:stretch>
                  <a:fillRect/>
                </a:stretch>
              </p:blipFill>
              <p:spPr>
                <a:xfrm>
                  <a:off x="7908709" y="58364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7" name="Ink 136">
                  <a:extLst>
                    <a:ext uri="{FF2B5EF4-FFF2-40B4-BE49-F238E27FC236}">
                      <a16:creationId xmlns:a16="http://schemas.microsoft.com/office/drawing/2014/main" id="{8B4BF787-54BF-1C84-DEC2-4BFED52B2749}"/>
                    </a:ext>
                  </a:extLst>
                </p14:cNvPr>
                <p14:cNvContentPartPr/>
                <p14:nvPr/>
              </p14:nvContentPartPr>
              <p14:xfrm>
                <a:off x="7932469" y="6121604"/>
                <a:ext cx="360" cy="360"/>
              </p14:xfrm>
            </p:contentPart>
          </mc:Choice>
          <mc:Fallback>
            <p:pic>
              <p:nvPicPr>
                <p:cNvPr id="137" name="Ink 136">
                  <a:extLst>
                    <a:ext uri="{FF2B5EF4-FFF2-40B4-BE49-F238E27FC236}">
                      <a16:creationId xmlns:a16="http://schemas.microsoft.com/office/drawing/2014/main" id="{8B4BF787-54BF-1C84-DEC2-4BFED52B2749}"/>
                    </a:ext>
                  </a:extLst>
                </p:cNvPr>
                <p:cNvPicPr/>
                <p:nvPr/>
              </p:nvPicPr>
              <p:blipFill>
                <a:blip r:embed="rId7"/>
                <a:stretch>
                  <a:fillRect/>
                </a:stretch>
              </p:blipFill>
              <p:spPr>
                <a:xfrm>
                  <a:off x="7914829" y="61036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8" name="Ink 137">
                  <a:extLst>
                    <a:ext uri="{FF2B5EF4-FFF2-40B4-BE49-F238E27FC236}">
                      <a16:creationId xmlns:a16="http://schemas.microsoft.com/office/drawing/2014/main" id="{E68E06BA-3689-B7A8-09F2-87C85DBEFF1B}"/>
                    </a:ext>
                  </a:extLst>
                </p14:cNvPr>
                <p14:cNvContentPartPr/>
                <p14:nvPr/>
              </p14:nvContentPartPr>
              <p14:xfrm>
                <a:off x="6680389" y="5844404"/>
                <a:ext cx="1210680" cy="32400"/>
              </p14:xfrm>
            </p:contentPart>
          </mc:Choice>
          <mc:Fallback>
            <p:pic>
              <p:nvPicPr>
                <p:cNvPr id="138" name="Ink 137">
                  <a:extLst>
                    <a:ext uri="{FF2B5EF4-FFF2-40B4-BE49-F238E27FC236}">
                      <a16:creationId xmlns:a16="http://schemas.microsoft.com/office/drawing/2014/main" id="{E68E06BA-3689-B7A8-09F2-87C85DBEFF1B}"/>
                    </a:ext>
                  </a:extLst>
                </p:cNvPr>
                <p:cNvPicPr/>
                <p:nvPr/>
              </p:nvPicPr>
              <p:blipFill>
                <a:blip r:embed="rId14"/>
                <a:stretch>
                  <a:fillRect/>
                </a:stretch>
              </p:blipFill>
              <p:spPr>
                <a:xfrm>
                  <a:off x="6662749" y="5826764"/>
                  <a:ext cx="124632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9" name="Ink 138">
                  <a:extLst>
                    <a:ext uri="{FF2B5EF4-FFF2-40B4-BE49-F238E27FC236}">
                      <a16:creationId xmlns:a16="http://schemas.microsoft.com/office/drawing/2014/main" id="{FBB35C98-33CA-2493-8FAD-D514546773F9}"/>
                    </a:ext>
                  </a:extLst>
                </p14:cNvPr>
                <p14:cNvContentPartPr/>
                <p14:nvPr/>
              </p14:nvContentPartPr>
              <p14:xfrm>
                <a:off x="6785509" y="5848364"/>
                <a:ext cx="1123560" cy="249120"/>
              </p14:xfrm>
            </p:contentPart>
          </mc:Choice>
          <mc:Fallback>
            <p:pic>
              <p:nvPicPr>
                <p:cNvPr id="139" name="Ink 138">
                  <a:extLst>
                    <a:ext uri="{FF2B5EF4-FFF2-40B4-BE49-F238E27FC236}">
                      <a16:creationId xmlns:a16="http://schemas.microsoft.com/office/drawing/2014/main" id="{FBB35C98-33CA-2493-8FAD-D514546773F9}"/>
                    </a:ext>
                  </a:extLst>
                </p:cNvPr>
                <p:cNvPicPr/>
                <p:nvPr/>
              </p:nvPicPr>
              <p:blipFill>
                <a:blip r:embed="rId16"/>
                <a:stretch>
                  <a:fillRect/>
                </a:stretch>
              </p:blipFill>
              <p:spPr>
                <a:xfrm>
                  <a:off x="6767869" y="5830724"/>
                  <a:ext cx="115920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0" name="Ink 139">
                  <a:extLst>
                    <a:ext uri="{FF2B5EF4-FFF2-40B4-BE49-F238E27FC236}">
                      <a16:creationId xmlns:a16="http://schemas.microsoft.com/office/drawing/2014/main" id="{847B581F-6554-D493-2C45-ED0425F0CE62}"/>
                    </a:ext>
                  </a:extLst>
                </p14:cNvPr>
                <p14:cNvContentPartPr/>
                <p14:nvPr/>
              </p14:nvContentPartPr>
              <p14:xfrm>
                <a:off x="6788389" y="5860244"/>
                <a:ext cx="1156320" cy="464760"/>
              </p14:xfrm>
            </p:contentPart>
          </mc:Choice>
          <mc:Fallback>
            <p:pic>
              <p:nvPicPr>
                <p:cNvPr id="140" name="Ink 139">
                  <a:extLst>
                    <a:ext uri="{FF2B5EF4-FFF2-40B4-BE49-F238E27FC236}">
                      <a16:creationId xmlns:a16="http://schemas.microsoft.com/office/drawing/2014/main" id="{847B581F-6554-D493-2C45-ED0425F0CE62}"/>
                    </a:ext>
                  </a:extLst>
                </p:cNvPr>
                <p:cNvPicPr/>
                <p:nvPr/>
              </p:nvPicPr>
              <p:blipFill>
                <a:blip r:embed="rId18"/>
                <a:stretch>
                  <a:fillRect/>
                </a:stretch>
              </p:blipFill>
              <p:spPr>
                <a:xfrm>
                  <a:off x="6770749" y="5842604"/>
                  <a:ext cx="119196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2" name="Ink 141">
                  <a:extLst>
                    <a:ext uri="{FF2B5EF4-FFF2-40B4-BE49-F238E27FC236}">
                      <a16:creationId xmlns:a16="http://schemas.microsoft.com/office/drawing/2014/main" id="{3893CD49-2715-DAB2-252D-21C29927A3A4}"/>
                    </a:ext>
                  </a:extLst>
                </p14:cNvPr>
                <p14:cNvContentPartPr/>
                <p14:nvPr/>
              </p14:nvContentPartPr>
              <p14:xfrm>
                <a:off x="6734389" y="5795084"/>
                <a:ext cx="1252080" cy="724680"/>
              </p14:xfrm>
            </p:contentPart>
          </mc:Choice>
          <mc:Fallback>
            <p:pic>
              <p:nvPicPr>
                <p:cNvPr id="142" name="Ink 141">
                  <a:extLst>
                    <a:ext uri="{FF2B5EF4-FFF2-40B4-BE49-F238E27FC236}">
                      <a16:creationId xmlns:a16="http://schemas.microsoft.com/office/drawing/2014/main" id="{3893CD49-2715-DAB2-252D-21C29927A3A4}"/>
                    </a:ext>
                  </a:extLst>
                </p:cNvPr>
                <p:cNvPicPr/>
                <p:nvPr/>
              </p:nvPicPr>
              <p:blipFill>
                <a:blip r:embed="rId20"/>
                <a:stretch>
                  <a:fillRect/>
                </a:stretch>
              </p:blipFill>
              <p:spPr>
                <a:xfrm>
                  <a:off x="6716389" y="5777084"/>
                  <a:ext cx="1287720" cy="7603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4" name="Ink 143">
                  <a:extLst>
                    <a:ext uri="{FF2B5EF4-FFF2-40B4-BE49-F238E27FC236}">
                      <a16:creationId xmlns:a16="http://schemas.microsoft.com/office/drawing/2014/main" id="{D28A8D35-CAED-3BCF-1845-46CA7AFF217D}"/>
                    </a:ext>
                  </a:extLst>
                </p14:cNvPr>
                <p14:cNvContentPartPr/>
                <p14:nvPr/>
              </p14:nvContentPartPr>
              <p14:xfrm>
                <a:off x="6553309" y="5954564"/>
                <a:ext cx="1308240" cy="173520"/>
              </p14:xfrm>
            </p:contentPart>
          </mc:Choice>
          <mc:Fallback>
            <p:pic>
              <p:nvPicPr>
                <p:cNvPr id="144" name="Ink 143">
                  <a:extLst>
                    <a:ext uri="{FF2B5EF4-FFF2-40B4-BE49-F238E27FC236}">
                      <a16:creationId xmlns:a16="http://schemas.microsoft.com/office/drawing/2014/main" id="{D28A8D35-CAED-3BCF-1845-46CA7AFF217D}"/>
                    </a:ext>
                  </a:extLst>
                </p:cNvPr>
                <p:cNvPicPr/>
                <p:nvPr/>
              </p:nvPicPr>
              <p:blipFill>
                <a:blip r:embed="rId22"/>
                <a:stretch>
                  <a:fillRect/>
                </a:stretch>
              </p:blipFill>
              <p:spPr>
                <a:xfrm>
                  <a:off x="6535669" y="5936564"/>
                  <a:ext cx="13438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5" name="Ink 144">
                  <a:extLst>
                    <a:ext uri="{FF2B5EF4-FFF2-40B4-BE49-F238E27FC236}">
                      <a16:creationId xmlns:a16="http://schemas.microsoft.com/office/drawing/2014/main" id="{278E5B3B-5B31-F4EB-A453-6DD5F5BBA921}"/>
                    </a:ext>
                  </a:extLst>
                </p14:cNvPr>
                <p14:cNvContentPartPr/>
                <p14:nvPr/>
              </p14:nvContentPartPr>
              <p14:xfrm>
                <a:off x="7796029" y="6038444"/>
                <a:ext cx="360" cy="360"/>
              </p14:xfrm>
            </p:contentPart>
          </mc:Choice>
          <mc:Fallback>
            <p:pic>
              <p:nvPicPr>
                <p:cNvPr id="145" name="Ink 144">
                  <a:extLst>
                    <a:ext uri="{FF2B5EF4-FFF2-40B4-BE49-F238E27FC236}">
                      <a16:creationId xmlns:a16="http://schemas.microsoft.com/office/drawing/2014/main" id="{278E5B3B-5B31-F4EB-A453-6DD5F5BBA921}"/>
                    </a:ext>
                  </a:extLst>
                </p:cNvPr>
                <p:cNvPicPr/>
                <p:nvPr/>
              </p:nvPicPr>
              <p:blipFill>
                <a:blip r:embed="rId7"/>
                <a:stretch>
                  <a:fillRect/>
                </a:stretch>
              </p:blipFill>
              <p:spPr>
                <a:xfrm>
                  <a:off x="7778029" y="60204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6" name="Ink 145">
                  <a:extLst>
                    <a:ext uri="{FF2B5EF4-FFF2-40B4-BE49-F238E27FC236}">
                      <a16:creationId xmlns:a16="http://schemas.microsoft.com/office/drawing/2014/main" id="{268BCC91-3EA8-9282-E564-2E2CB668002D}"/>
                    </a:ext>
                  </a:extLst>
                </p14:cNvPr>
                <p14:cNvContentPartPr/>
                <p14:nvPr/>
              </p14:nvContentPartPr>
              <p14:xfrm>
                <a:off x="6618109" y="6097484"/>
                <a:ext cx="1326600" cy="69120"/>
              </p14:xfrm>
            </p:contentPart>
          </mc:Choice>
          <mc:Fallback>
            <p:pic>
              <p:nvPicPr>
                <p:cNvPr id="146" name="Ink 145">
                  <a:extLst>
                    <a:ext uri="{FF2B5EF4-FFF2-40B4-BE49-F238E27FC236}">
                      <a16:creationId xmlns:a16="http://schemas.microsoft.com/office/drawing/2014/main" id="{268BCC91-3EA8-9282-E564-2E2CB668002D}"/>
                    </a:ext>
                  </a:extLst>
                </p:cNvPr>
                <p:cNvPicPr/>
                <p:nvPr/>
              </p:nvPicPr>
              <p:blipFill>
                <a:blip r:embed="rId25"/>
                <a:stretch>
                  <a:fillRect/>
                </a:stretch>
              </p:blipFill>
              <p:spPr>
                <a:xfrm>
                  <a:off x="6600109" y="6079484"/>
                  <a:ext cx="13622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7" name="Ink 146">
                  <a:extLst>
                    <a:ext uri="{FF2B5EF4-FFF2-40B4-BE49-F238E27FC236}">
                      <a16:creationId xmlns:a16="http://schemas.microsoft.com/office/drawing/2014/main" id="{95E91E83-4696-9C04-A3D9-AE80AEFAB4C6}"/>
                    </a:ext>
                  </a:extLst>
                </p14:cNvPr>
                <p14:cNvContentPartPr/>
                <p14:nvPr/>
              </p14:nvContentPartPr>
              <p14:xfrm>
                <a:off x="6770029" y="6097844"/>
                <a:ext cx="1305360" cy="220320"/>
              </p14:xfrm>
            </p:contentPart>
          </mc:Choice>
          <mc:Fallback>
            <p:pic>
              <p:nvPicPr>
                <p:cNvPr id="147" name="Ink 146">
                  <a:extLst>
                    <a:ext uri="{FF2B5EF4-FFF2-40B4-BE49-F238E27FC236}">
                      <a16:creationId xmlns:a16="http://schemas.microsoft.com/office/drawing/2014/main" id="{95E91E83-4696-9C04-A3D9-AE80AEFAB4C6}"/>
                    </a:ext>
                  </a:extLst>
                </p:cNvPr>
                <p:cNvPicPr/>
                <p:nvPr/>
              </p:nvPicPr>
              <p:blipFill>
                <a:blip r:embed="rId27"/>
                <a:stretch>
                  <a:fillRect/>
                </a:stretch>
              </p:blipFill>
              <p:spPr>
                <a:xfrm>
                  <a:off x="6752029" y="6080204"/>
                  <a:ext cx="1341000" cy="255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182" name="Ink 181">
                <a:extLst>
                  <a:ext uri="{FF2B5EF4-FFF2-40B4-BE49-F238E27FC236}">
                    <a16:creationId xmlns:a16="http://schemas.microsoft.com/office/drawing/2014/main" id="{9A05B1A4-8FF4-30F5-C9C7-3FFC152587C3}"/>
                  </a:ext>
                </a:extLst>
              </p14:cNvPr>
              <p14:cNvContentPartPr/>
              <p14:nvPr/>
            </p14:nvContentPartPr>
            <p14:xfrm>
              <a:off x="3164629" y="4239524"/>
              <a:ext cx="360" cy="360"/>
            </p14:xfrm>
          </p:contentPart>
        </mc:Choice>
        <mc:Fallback>
          <p:pic>
            <p:nvPicPr>
              <p:cNvPr id="182" name="Ink 181">
                <a:extLst>
                  <a:ext uri="{FF2B5EF4-FFF2-40B4-BE49-F238E27FC236}">
                    <a16:creationId xmlns:a16="http://schemas.microsoft.com/office/drawing/2014/main" id="{9A05B1A4-8FF4-30F5-C9C7-3FFC152587C3}"/>
                  </a:ext>
                </a:extLst>
              </p:cNvPr>
              <p:cNvPicPr/>
              <p:nvPr/>
            </p:nvPicPr>
            <p:blipFill>
              <a:blip r:embed="rId7"/>
              <a:stretch>
                <a:fillRect/>
              </a:stretch>
            </p:blipFill>
            <p:spPr>
              <a:xfrm>
                <a:off x="3146989" y="42215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3" name="Ink 182">
                <a:extLst>
                  <a:ext uri="{FF2B5EF4-FFF2-40B4-BE49-F238E27FC236}">
                    <a16:creationId xmlns:a16="http://schemas.microsoft.com/office/drawing/2014/main" id="{D2C47476-E444-9B2D-3941-1A7D4034A2CF}"/>
                  </a:ext>
                </a:extLst>
              </p14:cNvPr>
              <p14:cNvContentPartPr/>
              <p14:nvPr/>
            </p14:nvContentPartPr>
            <p14:xfrm>
              <a:off x="3170389" y="4117124"/>
              <a:ext cx="31320" cy="140400"/>
            </p14:xfrm>
          </p:contentPart>
        </mc:Choice>
        <mc:Fallback>
          <p:pic>
            <p:nvPicPr>
              <p:cNvPr id="183" name="Ink 182">
                <a:extLst>
                  <a:ext uri="{FF2B5EF4-FFF2-40B4-BE49-F238E27FC236}">
                    <a16:creationId xmlns:a16="http://schemas.microsoft.com/office/drawing/2014/main" id="{D2C47476-E444-9B2D-3941-1A7D4034A2CF}"/>
                  </a:ext>
                </a:extLst>
              </p:cNvPr>
              <p:cNvPicPr/>
              <p:nvPr/>
            </p:nvPicPr>
            <p:blipFill>
              <a:blip r:embed="rId30"/>
              <a:stretch>
                <a:fillRect/>
              </a:stretch>
            </p:blipFill>
            <p:spPr>
              <a:xfrm>
                <a:off x="3152389" y="4099124"/>
                <a:ext cx="669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7" name="Ink 186">
                <a:extLst>
                  <a:ext uri="{FF2B5EF4-FFF2-40B4-BE49-F238E27FC236}">
                    <a16:creationId xmlns:a16="http://schemas.microsoft.com/office/drawing/2014/main" id="{506EC395-094E-9248-5893-1A0F0D0714DD}"/>
                  </a:ext>
                </a:extLst>
              </p14:cNvPr>
              <p14:cNvContentPartPr/>
              <p14:nvPr/>
            </p14:nvContentPartPr>
            <p14:xfrm>
              <a:off x="3087589" y="2012924"/>
              <a:ext cx="328680" cy="321120"/>
            </p14:xfrm>
          </p:contentPart>
        </mc:Choice>
        <mc:Fallback>
          <p:pic>
            <p:nvPicPr>
              <p:cNvPr id="187" name="Ink 186">
                <a:extLst>
                  <a:ext uri="{FF2B5EF4-FFF2-40B4-BE49-F238E27FC236}">
                    <a16:creationId xmlns:a16="http://schemas.microsoft.com/office/drawing/2014/main" id="{506EC395-094E-9248-5893-1A0F0D0714DD}"/>
                  </a:ext>
                </a:extLst>
              </p:cNvPr>
              <p:cNvPicPr/>
              <p:nvPr/>
            </p:nvPicPr>
            <p:blipFill>
              <a:blip r:embed="rId32"/>
              <a:stretch>
                <a:fillRect/>
              </a:stretch>
            </p:blipFill>
            <p:spPr>
              <a:xfrm>
                <a:off x="3069589" y="1994924"/>
                <a:ext cx="36432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8" name="Ink 197">
                <a:extLst>
                  <a:ext uri="{FF2B5EF4-FFF2-40B4-BE49-F238E27FC236}">
                    <a16:creationId xmlns:a16="http://schemas.microsoft.com/office/drawing/2014/main" id="{B8729F9D-76B8-2018-BDFB-710778B1EA91}"/>
                  </a:ext>
                </a:extLst>
              </p14:cNvPr>
              <p14:cNvContentPartPr/>
              <p14:nvPr/>
            </p14:nvContentPartPr>
            <p14:xfrm>
              <a:off x="5386549" y="4289564"/>
              <a:ext cx="902880" cy="977400"/>
            </p14:xfrm>
          </p:contentPart>
        </mc:Choice>
        <mc:Fallback>
          <p:pic>
            <p:nvPicPr>
              <p:cNvPr id="198" name="Ink 197">
                <a:extLst>
                  <a:ext uri="{FF2B5EF4-FFF2-40B4-BE49-F238E27FC236}">
                    <a16:creationId xmlns:a16="http://schemas.microsoft.com/office/drawing/2014/main" id="{B8729F9D-76B8-2018-BDFB-710778B1EA91}"/>
                  </a:ext>
                </a:extLst>
              </p:cNvPr>
              <p:cNvPicPr/>
              <p:nvPr/>
            </p:nvPicPr>
            <p:blipFill>
              <a:blip r:embed="rId34"/>
              <a:stretch>
                <a:fillRect/>
              </a:stretch>
            </p:blipFill>
            <p:spPr>
              <a:xfrm>
                <a:off x="5368549" y="4271564"/>
                <a:ext cx="938520" cy="10130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99" name="Ink 198">
                <a:extLst>
                  <a:ext uri="{FF2B5EF4-FFF2-40B4-BE49-F238E27FC236}">
                    <a16:creationId xmlns:a16="http://schemas.microsoft.com/office/drawing/2014/main" id="{7083DF41-0DF2-277E-8EE9-93D56AE78214}"/>
                  </a:ext>
                </a:extLst>
              </p14:cNvPr>
              <p14:cNvContentPartPr/>
              <p14:nvPr/>
            </p14:nvContentPartPr>
            <p14:xfrm>
              <a:off x="2950789" y="540164"/>
              <a:ext cx="70560" cy="103320"/>
            </p14:xfrm>
          </p:contentPart>
        </mc:Choice>
        <mc:Fallback>
          <p:pic>
            <p:nvPicPr>
              <p:cNvPr id="199" name="Ink 198">
                <a:extLst>
                  <a:ext uri="{FF2B5EF4-FFF2-40B4-BE49-F238E27FC236}">
                    <a16:creationId xmlns:a16="http://schemas.microsoft.com/office/drawing/2014/main" id="{7083DF41-0DF2-277E-8EE9-93D56AE78214}"/>
                  </a:ext>
                </a:extLst>
              </p:cNvPr>
              <p:cNvPicPr/>
              <p:nvPr/>
            </p:nvPicPr>
            <p:blipFill>
              <a:blip r:embed="rId36"/>
              <a:stretch>
                <a:fillRect/>
              </a:stretch>
            </p:blipFill>
            <p:spPr>
              <a:xfrm>
                <a:off x="2932789" y="522524"/>
                <a:ext cx="1062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9" name="Ink 38">
                <a:extLst>
                  <a:ext uri="{FF2B5EF4-FFF2-40B4-BE49-F238E27FC236}">
                    <a16:creationId xmlns:a16="http://schemas.microsoft.com/office/drawing/2014/main" id="{E9E6EEC1-237C-10E9-23DC-9DB9CEB14441}"/>
                  </a:ext>
                </a:extLst>
              </p14:cNvPr>
              <p14:cNvContentPartPr/>
              <p14:nvPr/>
            </p14:nvContentPartPr>
            <p14:xfrm>
              <a:off x="2063029" y="4275884"/>
              <a:ext cx="1830240" cy="1166040"/>
            </p14:xfrm>
          </p:contentPart>
        </mc:Choice>
        <mc:Fallback>
          <p:pic>
            <p:nvPicPr>
              <p:cNvPr id="39" name="Ink 38">
                <a:extLst>
                  <a:ext uri="{FF2B5EF4-FFF2-40B4-BE49-F238E27FC236}">
                    <a16:creationId xmlns:a16="http://schemas.microsoft.com/office/drawing/2014/main" id="{E9E6EEC1-237C-10E9-23DC-9DB9CEB14441}"/>
                  </a:ext>
                </a:extLst>
              </p:cNvPr>
              <p:cNvPicPr/>
              <p:nvPr/>
            </p:nvPicPr>
            <p:blipFill>
              <a:blip r:embed="rId38"/>
              <a:stretch>
                <a:fillRect/>
              </a:stretch>
            </p:blipFill>
            <p:spPr>
              <a:xfrm>
                <a:off x="2045389" y="4257884"/>
                <a:ext cx="1865880" cy="1201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0" name="Ink 39">
                <a:extLst>
                  <a:ext uri="{FF2B5EF4-FFF2-40B4-BE49-F238E27FC236}">
                    <a16:creationId xmlns:a16="http://schemas.microsoft.com/office/drawing/2014/main" id="{F2C534F8-AEB2-5771-C661-46A62A5FAA1E}"/>
                  </a:ext>
                </a:extLst>
              </p14:cNvPr>
              <p14:cNvContentPartPr/>
              <p14:nvPr/>
            </p14:nvContentPartPr>
            <p14:xfrm>
              <a:off x="2721109" y="4702484"/>
              <a:ext cx="205920" cy="356760"/>
            </p14:xfrm>
          </p:contentPart>
        </mc:Choice>
        <mc:Fallback>
          <p:pic>
            <p:nvPicPr>
              <p:cNvPr id="40" name="Ink 39">
                <a:extLst>
                  <a:ext uri="{FF2B5EF4-FFF2-40B4-BE49-F238E27FC236}">
                    <a16:creationId xmlns:a16="http://schemas.microsoft.com/office/drawing/2014/main" id="{F2C534F8-AEB2-5771-C661-46A62A5FAA1E}"/>
                  </a:ext>
                </a:extLst>
              </p:cNvPr>
              <p:cNvPicPr/>
              <p:nvPr/>
            </p:nvPicPr>
            <p:blipFill>
              <a:blip r:embed="rId40"/>
              <a:stretch>
                <a:fillRect/>
              </a:stretch>
            </p:blipFill>
            <p:spPr>
              <a:xfrm>
                <a:off x="2703469" y="4684844"/>
                <a:ext cx="24156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1" name="Ink 40">
                <a:extLst>
                  <a:ext uri="{FF2B5EF4-FFF2-40B4-BE49-F238E27FC236}">
                    <a16:creationId xmlns:a16="http://schemas.microsoft.com/office/drawing/2014/main" id="{0EADE97C-AFC0-B4DE-7944-377993C8DCBA}"/>
                  </a:ext>
                </a:extLst>
              </p14:cNvPr>
              <p14:cNvContentPartPr/>
              <p14:nvPr/>
            </p14:nvContentPartPr>
            <p14:xfrm>
              <a:off x="2925229" y="4867004"/>
              <a:ext cx="199440" cy="216720"/>
            </p14:xfrm>
          </p:contentPart>
        </mc:Choice>
        <mc:Fallback>
          <p:pic>
            <p:nvPicPr>
              <p:cNvPr id="41" name="Ink 40">
                <a:extLst>
                  <a:ext uri="{FF2B5EF4-FFF2-40B4-BE49-F238E27FC236}">
                    <a16:creationId xmlns:a16="http://schemas.microsoft.com/office/drawing/2014/main" id="{0EADE97C-AFC0-B4DE-7944-377993C8DCBA}"/>
                  </a:ext>
                </a:extLst>
              </p:cNvPr>
              <p:cNvPicPr/>
              <p:nvPr/>
            </p:nvPicPr>
            <p:blipFill>
              <a:blip r:embed="rId42"/>
              <a:stretch>
                <a:fillRect/>
              </a:stretch>
            </p:blipFill>
            <p:spPr>
              <a:xfrm>
                <a:off x="2907229" y="4849364"/>
                <a:ext cx="2350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2" name="Ink 41">
                <a:extLst>
                  <a:ext uri="{FF2B5EF4-FFF2-40B4-BE49-F238E27FC236}">
                    <a16:creationId xmlns:a16="http://schemas.microsoft.com/office/drawing/2014/main" id="{3ED70CD6-4B6A-2167-1FA7-28EC5F101655}"/>
                  </a:ext>
                </a:extLst>
              </p14:cNvPr>
              <p14:cNvContentPartPr/>
              <p14:nvPr/>
            </p14:nvContentPartPr>
            <p14:xfrm>
              <a:off x="3122869" y="4843604"/>
              <a:ext cx="237600" cy="158760"/>
            </p14:xfrm>
          </p:contentPart>
        </mc:Choice>
        <mc:Fallback>
          <p:pic>
            <p:nvPicPr>
              <p:cNvPr id="42" name="Ink 41">
                <a:extLst>
                  <a:ext uri="{FF2B5EF4-FFF2-40B4-BE49-F238E27FC236}">
                    <a16:creationId xmlns:a16="http://schemas.microsoft.com/office/drawing/2014/main" id="{3ED70CD6-4B6A-2167-1FA7-28EC5F101655}"/>
                  </a:ext>
                </a:extLst>
              </p:cNvPr>
              <p:cNvPicPr/>
              <p:nvPr/>
            </p:nvPicPr>
            <p:blipFill>
              <a:blip r:embed="rId44"/>
              <a:stretch>
                <a:fillRect/>
              </a:stretch>
            </p:blipFill>
            <p:spPr>
              <a:xfrm>
                <a:off x="3105229" y="4825604"/>
                <a:ext cx="27324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3" name="Ink 42">
                <a:extLst>
                  <a:ext uri="{FF2B5EF4-FFF2-40B4-BE49-F238E27FC236}">
                    <a16:creationId xmlns:a16="http://schemas.microsoft.com/office/drawing/2014/main" id="{E79DF3BB-2004-20C0-866F-6E3D3BC719BD}"/>
                  </a:ext>
                </a:extLst>
              </p14:cNvPr>
              <p14:cNvContentPartPr/>
              <p14:nvPr/>
            </p14:nvContentPartPr>
            <p14:xfrm>
              <a:off x="3493669" y="4791404"/>
              <a:ext cx="28080" cy="209160"/>
            </p14:xfrm>
          </p:contentPart>
        </mc:Choice>
        <mc:Fallback>
          <p:pic>
            <p:nvPicPr>
              <p:cNvPr id="43" name="Ink 42">
                <a:extLst>
                  <a:ext uri="{FF2B5EF4-FFF2-40B4-BE49-F238E27FC236}">
                    <a16:creationId xmlns:a16="http://schemas.microsoft.com/office/drawing/2014/main" id="{E79DF3BB-2004-20C0-866F-6E3D3BC719BD}"/>
                  </a:ext>
                </a:extLst>
              </p:cNvPr>
              <p:cNvPicPr/>
              <p:nvPr/>
            </p:nvPicPr>
            <p:blipFill>
              <a:blip r:embed="rId46"/>
              <a:stretch>
                <a:fillRect/>
              </a:stretch>
            </p:blipFill>
            <p:spPr>
              <a:xfrm>
                <a:off x="3475669" y="4773764"/>
                <a:ext cx="637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4" name="Ink 43">
                <a:extLst>
                  <a:ext uri="{FF2B5EF4-FFF2-40B4-BE49-F238E27FC236}">
                    <a16:creationId xmlns:a16="http://schemas.microsoft.com/office/drawing/2014/main" id="{3CE2B3FA-DB98-82CA-F7F2-A97FA20DAA10}"/>
                  </a:ext>
                </a:extLst>
              </p14:cNvPr>
              <p14:cNvContentPartPr/>
              <p14:nvPr/>
            </p14:nvContentPartPr>
            <p14:xfrm>
              <a:off x="3455509" y="4631204"/>
              <a:ext cx="360" cy="360"/>
            </p14:xfrm>
          </p:contentPart>
        </mc:Choice>
        <mc:Fallback>
          <p:pic>
            <p:nvPicPr>
              <p:cNvPr id="44" name="Ink 43">
                <a:extLst>
                  <a:ext uri="{FF2B5EF4-FFF2-40B4-BE49-F238E27FC236}">
                    <a16:creationId xmlns:a16="http://schemas.microsoft.com/office/drawing/2014/main" id="{3CE2B3FA-DB98-82CA-F7F2-A97FA20DAA10}"/>
                  </a:ext>
                </a:extLst>
              </p:cNvPr>
              <p:cNvPicPr/>
              <p:nvPr/>
            </p:nvPicPr>
            <p:blipFill>
              <a:blip r:embed="rId7"/>
              <a:stretch>
                <a:fillRect/>
              </a:stretch>
            </p:blipFill>
            <p:spPr>
              <a:xfrm>
                <a:off x="3437509" y="461356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6" name="Ink 45">
                <a:extLst>
                  <a:ext uri="{FF2B5EF4-FFF2-40B4-BE49-F238E27FC236}">
                    <a16:creationId xmlns:a16="http://schemas.microsoft.com/office/drawing/2014/main" id="{59AD45A6-7D7E-59ED-4025-428701D7D3C4}"/>
                  </a:ext>
                </a:extLst>
              </p14:cNvPr>
              <p14:cNvContentPartPr/>
              <p14:nvPr/>
            </p14:nvContentPartPr>
            <p14:xfrm>
              <a:off x="3995869" y="4862684"/>
              <a:ext cx="360" cy="360"/>
            </p14:xfrm>
          </p:contentPart>
        </mc:Choice>
        <mc:Fallback>
          <p:pic>
            <p:nvPicPr>
              <p:cNvPr id="46" name="Ink 45">
                <a:extLst>
                  <a:ext uri="{FF2B5EF4-FFF2-40B4-BE49-F238E27FC236}">
                    <a16:creationId xmlns:a16="http://schemas.microsoft.com/office/drawing/2014/main" id="{59AD45A6-7D7E-59ED-4025-428701D7D3C4}"/>
                  </a:ext>
                </a:extLst>
              </p:cNvPr>
              <p:cNvPicPr/>
              <p:nvPr/>
            </p:nvPicPr>
            <p:blipFill>
              <a:blip r:embed="rId7"/>
              <a:stretch>
                <a:fillRect/>
              </a:stretch>
            </p:blipFill>
            <p:spPr>
              <a:xfrm>
                <a:off x="3977869" y="48450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84" name="Ink 183">
                <a:extLst>
                  <a:ext uri="{FF2B5EF4-FFF2-40B4-BE49-F238E27FC236}">
                    <a16:creationId xmlns:a16="http://schemas.microsoft.com/office/drawing/2014/main" id="{DA1C8F8F-2CAC-BBDE-0EC0-BC975E09F5F3}"/>
                  </a:ext>
                </a:extLst>
              </p14:cNvPr>
              <p14:cNvContentPartPr/>
              <p14:nvPr/>
            </p14:nvContentPartPr>
            <p14:xfrm>
              <a:off x="3212149" y="4108844"/>
              <a:ext cx="360" cy="360"/>
            </p14:xfrm>
          </p:contentPart>
        </mc:Choice>
        <mc:Fallback>
          <p:pic>
            <p:nvPicPr>
              <p:cNvPr id="184" name="Ink 183">
                <a:extLst>
                  <a:ext uri="{FF2B5EF4-FFF2-40B4-BE49-F238E27FC236}">
                    <a16:creationId xmlns:a16="http://schemas.microsoft.com/office/drawing/2014/main" id="{DA1C8F8F-2CAC-BBDE-0EC0-BC975E09F5F3}"/>
                  </a:ext>
                </a:extLst>
              </p:cNvPr>
              <p:cNvPicPr/>
              <p:nvPr/>
            </p:nvPicPr>
            <p:blipFill>
              <a:blip r:embed="rId7"/>
              <a:stretch>
                <a:fillRect/>
              </a:stretch>
            </p:blipFill>
            <p:spPr>
              <a:xfrm>
                <a:off x="3194149" y="40908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85" name="Ink 184">
                <a:extLst>
                  <a:ext uri="{FF2B5EF4-FFF2-40B4-BE49-F238E27FC236}">
                    <a16:creationId xmlns:a16="http://schemas.microsoft.com/office/drawing/2014/main" id="{A9D486FA-FC6A-354D-DC54-EFFC762AF9F9}"/>
                  </a:ext>
                </a:extLst>
              </p14:cNvPr>
              <p14:cNvContentPartPr/>
              <p14:nvPr/>
            </p14:nvContentPartPr>
            <p14:xfrm>
              <a:off x="3134389" y="2123444"/>
              <a:ext cx="83880" cy="1985760"/>
            </p14:xfrm>
          </p:contentPart>
        </mc:Choice>
        <mc:Fallback>
          <p:pic>
            <p:nvPicPr>
              <p:cNvPr id="185" name="Ink 184">
                <a:extLst>
                  <a:ext uri="{FF2B5EF4-FFF2-40B4-BE49-F238E27FC236}">
                    <a16:creationId xmlns:a16="http://schemas.microsoft.com/office/drawing/2014/main" id="{A9D486FA-FC6A-354D-DC54-EFFC762AF9F9}"/>
                  </a:ext>
                </a:extLst>
              </p:cNvPr>
              <p:cNvPicPr/>
              <p:nvPr/>
            </p:nvPicPr>
            <p:blipFill>
              <a:blip r:embed="rId51"/>
              <a:stretch>
                <a:fillRect/>
              </a:stretch>
            </p:blipFill>
            <p:spPr>
              <a:xfrm>
                <a:off x="3116749" y="2105444"/>
                <a:ext cx="119520" cy="2021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 name="Ink 12">
                <a:extLst>
                  <a:ext uri="{FF2B5EF4-FFF2-40B4-BE49-F238E27FC236}">
                    <a16:creationId xmlns:a16="http://schemas.microsoft.com/office/drawing/2014/main" id="{6DFD9106-F80A-9A27-92D1-F61A93F10202}"/>
                  </a:ext>
                </a:extLst>
              </p14:cNvPr>
              <p14:cNvContentPartPr/>
              <p14:nvPr/>
            </p14:nvContentPartPr>
            <p14:xfrm>
              <a:off x="10295869" y="2778644"/>
              <a:ext cx="300600" cy="394200"/>
            </p14:xfrm>
          </p:contentPart>
        </mc:Choice>
        <mc:Fallback>
          <p:pic>
            <p:nvPicPr>
              <p:cNvPr id="13" name="Ink 12">
                <a:extLst>
                  <a:ext uri="{FF2B5EF4-FFF2-40B4-BE49-F238E27FC236}">
                    <a16:creationId xmlns:a16="http://schemas.microsoft.com/office/drawing/2014/main" id="{6DFD9106-F80A-9A27-92D1-F61A93F10202}"/>
                  </a:ext>
                </a:extLst>
              </p:cNvPr>
              <p:cNvPicPr/>
              <p:nvPr/>
            </p:nvPicPr>
            <p:blipFill>
              <a:blip r:embed="rId53"/>
              <a:stretch>
                <a:fillRect/>
              </a:stretch>
            </p:blipFill>
            <p:spPr>
              <a:xfrm>
                <a:off x="10277869" y="2761004"/>
                <a:ext cx="33624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4" name="Ink 13">
                <a:extLst>
                  <a:ext uri="{FF2B5EF4-FFF2-40B4-BE49-F238E27FC236}">
                    <a16:creationId xmlns:a16="http://schemas.microsoft.com/office/drawing/2014/main" id="{94B1124F-B3D7-13E1-BC46-FAABF161798B}"/>
                  </a:ext>
                </a:extLst>
              </p14:cNvPr>
              <p14:cNvContentPartPr/>
              <p14:nvPr/>
            </p14:nvContentPartPr>
            <p14:xfrm>
              <a:off x="10675669" y="2757404"/>
              <a:ext cx="380160" cy="271080"/>
            </p14:xfrm>
          </p:contentPart>
        </mc:Choice>
        <mc:Fallback>
          <p:pic>
            <p:nvPicPr>
              <p:cNvPr id="14" name="Ink 13">
                <a:extLst>
                  <a:ext uri="{FF2B5EF4-FFF2-40B4-BE49-F238E27FC236}">
                    <a16:creationId xmlns:a16="http://schemas.microsoft.com/office/drawing/2014/main" id="{94B1124F-B3D7-13E1-BC46-FAABF161798B}"/>
                  </a:ext>
                </a:extLst>
              </p:cNvPr>
              <p:cNvPicPr/>
              <p:nvPr/>
            </p:nvPicPr>
            <p:blipFill>
              <a:blip r:embed="rId55"/>
              <a:stretch>
                <a:fillRect/>
              </a:stretch>
            </p:blipFill>
            <p:spPr>
              <a:xfrm>
                <a:off x="10658029" y="2739764"/>
                <a:ext cx="41580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 name="Ink 7">
                <a:extLst>
                  <a:ext uri="{FF2B5EF4-FFF2-40B4-BE49-F238E27FC236}">
                    <a16:creationId xmlns:a16="http://schemas.microsoft.com/office/drawing/2014/main" id="{D2ADFD3B-7AB9-0789-A26E-F4775C16782C}"/>
                  </a:ext>
                </a:extLst>
              </p14:cNvPr>
              <p14:cNvContentPartPr/>
              <p14:nvPr/>
            </p14:nvContentPartPr>
            <p14:xfrm>
              <a:off x="9575509" y="1103924"/>
              <a:ext cx="1464120" cy="1368720"/>
            </p14:xfrm>
          </p:contentPart>
        </mc:Choice>
        <mc:Fallback>
          <p:pic>
            <p:nvPicPr>
              <p:cNvPr id="8" name="Ink 7">
                <a:extLst>
                  <a:ext uri="{FF2B5EF4-FFF2-40B4-BE49-F238E27FC236}">
                    <a16:creationId xmlns:a16="http://schemas.microsoft.com/office/drawing/2014/main" id="{D2ADFD3B-7AB9-0789-A26E-F4775C16782C}"/>
                  </a:ext>
                </a:extLst>
              </p:cNvPr>
              <p:cNvPicPr/>
              <p:nvPr/>
            </p:nvPicPr>
            <p:blipFill>
              <a:blip r:embed="rId57"/>
              <a:stretch>
                <a:fillRect/>
              </a:stretch>
            </p:blipFill>
            <p:spPr>
              <a:xfrm>
                <a:off x="9557869" y="1086284"/>
                <a:ext cx="1499760" cy="1404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 name="Ink 8">
                <a:extLst>
                  <a:ext uri="{FF2B5EF4-FFF2-40B4-BE49-F238E27FC236}">
                    <a16:creationId xmlns:a16="http://schemas.microsoft.com/office/drawing/2014/main" id="{3630B85A-4B26-9847-8CD5-4CEFE2747A9D}"/>
                  </a:ext>
                </a:extLst>
              </p14:cNvPr>
              <p14:cNvContentPartPr/>
              <p14:nvPr/>
            </p14:nvContentPartPr>
            <p14:xfrm>
              <a:off x="9891949" y="1502084"/>
              <a:ext cx="1028880" cy="360"/>
            </p14:xfrm>
          </p:contentPart>
        </mc:Choice>
        <mc:Fallback>
          <p:pic>
            <p:nvPicPr>
              <p:cNvPr id="9" name="Ink 8">
                <a:extLst>
                  <a:ext uri="{FF2B5EF4-FFF2-40B4-BE49-F238E27FC236}">
                    <a16:creationId xmlns:a16="http://schemas.microsoft.com/office/drawing/2014/main" id="{3630B85A-4B26-9847-8CD5-4CEFE2747A9D}"/>
                  </a:ext>
                </a:extLst>
              </p:cNvPr>
              <p:cNvPicPr/>
              <p:nvPr/>
            </p:nvPicPr>
            <p:blipFill>
              <a:blip r:embed="rId59"/>
              <a:stretch>
                <a:fillRect/>
              </a:stretch>
            </p:blipFill>
            <p:spPr>
              <a:xfrm>
                <a:off x="9873949" y="1484084"/>
                <a:ext cx="1064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 name="Ink 9">
                <a:extLst>
                  <a:ext uri="{FF2B5EF4-FFF2-40B4-BE49-F238E27FC236}">
                    <a16:creationId xmlns:a16="http://schemas.microsoft.com/office/drawing/2014/main" id="{4F53F6A1-71BC-202A-3D2C-39235C2FB05D}"/>
                  </a:ext>
                </a:extLst>
              </p14:cNvPr>
              <p14:cNvContentPartPr/>
              <p14:nvPr/>
            </p14:nvContentPartPr>
            <p14:xfrm>
              <a:off x="9921829" y="1793324"/>
              <a:ext cx="1087200" cy="47520"/>
            </p14:xfrm>
          </p:contentPart>
        </mc:Choice>
        <mc:Fallback>
          <p:pic>
            <p:nvPicPr>
              <p:cNvPr id="10" name="Ink 9">
                <a:extLst>
                  <a:ext uri="{FF2B5EF4-FFF2-40B4-BE49-F238E27FC236}">
                    <a16:creationId xmlns:a16="http://schemas.microsoft.com/office/drawing/2014/main" id="{4F53F6A1-71BC-202A-3D2C-39235C2FB05D}"/>
                  </a:ext>
                </a:extLst>
              </p:cNvPr>
              <p:cNvPicPr/>
              <p:nvPr/>
            </p:nvPicPr>
            <p:blipFill>
              <a:blip r:embed="rId61"/>
              <a:stretch>
                <a:fillRect/>
              </a:stretch>
            </p:blipFill>
            <p:spPr>
              <a:xfrm>
                <a:off x="9903829" y="1775324"/>
                <a:ext cx="112284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 name="Ink 10">
                <a:extLst>
                  <a:ext uri="{FF2B5EF4-FFF2-40B4-BE49-F238E27FC236}">
                    <a16:creationId xmlns:a16="http://schemas.microsoft.com/office/drawing/2014/main" id="{E2344064-FA08-9896-122D-3011666D80BD}"/>
                  </a:ext>
                </a:extLst>
              </p14:cNvPr>
              <p14:cNvContentPartPr/>
              <p14:nvPr/>
            </p14:nvContentPartPr>
            <p14:xfrm>
              <a:off x="9933709" y="2077724"/>
              <a:ext cx="1437120" cy="48240"/>
            </p14:xfrm>
          </p:contentPart>
        </mc:Choice>
        <mc:Fallback>
          <p:pic>
            <p:nvPicPr>
              <p:cNvPr id="11" name="Ink 10">
                <a:extLst>
                  <a:ext uri="{FF2B5EF4-FFF2-40B4-BE49-F238E27FC236}">
                    <a16:creationId xmlns:a16="http://schemas.microsoft.com/office/drawing/2014/main" id="{E2344064-FA08-9896-122D-3011666D80BD}"/>
                  </a:ext>
                </a:extLst>
              </p:cNvPr>
              <p:cNvPicPr/>
              <p:nvPr/>
            </p:nvPicPr>
            <p:blipFill>
              <a:blip r:embed="rId63"/>
              <a:stretch>
                <a:fillRect/>
              </a:stretch>
            </p:blipFill>
            <p:spPr>
              <a:xfrm>
                <a:off x="9915709" y="2059724"/>
                <a:ext cx="147276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6" name="Ink 15">
                <a:extLst>
                  <a:ext uri="{FF2B5EF4-FFF2-40B4-BE49-F238E27FC236}">
                    <a16:creationId xmlns:a16="http://schemas.microsoft.com/office/drawing/2014/main" id="{D2029F1F-9DCF-3849-A8D5-AF03DA6F4A03}"/>
                  </a:ext>
                </a:extLst>
              </p14:cNvPr>
              <p14:cNvContentPartPr/>
              <p14:nvPr/>
            </p14:nvContentPartPr>
            <p14:xfrm>
              <a:off x="4743949" y="1436564"/>
              <a:ext cx="4865040" cy="271080"/>
            </p14:xfrm>
          </p:contentPart>
        </mc:Choice>
        <mc:Fallback>
          <p:pic>
            <p:nvPicPr>
              <p:cNvPr id="16" name="Ink 15">
                <a:extLst>
                  <a:ext uri="{FF2B5EF4-FFF2-40B4-BE49-F238E27FC236}">
                    <a16:creationId xmlns:a16="http://schemas.microsoft.com/office/drawing/2014/main" id="{D2029F1F-9DCF-3849-A8D5-AF03DA6F4A03}"/>
                  </a:ext>
                </a:extLst>
              </p:cNvPr>
              <p:cNvPicPr/>
              <p:nvPr/>
            </p:nvPicPr>
            <p:blipFill>
              <a:blip r:embed="rId65"/>
              <a:stretch>
                <a:fillRect/>
              </a:stretch>
            </p:blipFill>
            <p:spPr>
              <a:xfrm>
                <a:off x="4726309" y="1418924"/>
                <a:ext cx="490068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7" name="Ink 16">
                <a:extLst>
                  <a:ext uri="{FF2B5EF4-FFF2-40B4-BE49-F238E27FC236}">
                    <a16:creationId xmlns:a16="http://schemas.microsoft.com/office/drawing/2014/main" id="{D2B7D4AD-6A84-B961-8DF2-3C95D6391BC2}"/>
                  </a:ext>
                </a:extLst>
              </p14:cNvPr>
              <p14:cNvContentPartPr/>
              <p14:nvPr/>
            </p14:nvContentPartPr>
            <p14:xfrm>
              <a:off x="9464269" y="1567244"/>
              <a:ext cx="277560" cy="298440"/>
            </p14:xfrm>
          </p:contentPart>
        </mc:Choice>
        <mc:Fallback>
          <p:pic>
            <p:nvPicPr>
              <p:cNvPr id="17" name="Ink 16">
                <a:extLst>
                  <a:ext uri="{FF2B5EF4-FFF2-40B4-BE49-F238E27FC236}">
                    <a16:creationId xmlns:a16="http://schemas.microsoft.com/office/drawing/2014/main" id="{D2B7D4AD-6A84-B961-8DF2-3C95D6391BC2}"/>
                  </a:ext>
                </a:extLst>
              </p:cNvPr>
              <p:cNvPicPr/>
              <p:nvPr/>
            </p:nvPicPr>
            <p:blipFill>
              <a:blip r:embed="rId67"/>
              <a:stretch>
                <a:fillRect/>
              </a:stretch>
            </p:blipFill>
            <p:spPr>
              <a:xfrm>
                <a:off x="9446629" y="1549244"/>
                <a:ext cx="31320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9" name="Ink 18">
                <a:extLst>
                  <a:ext uri="{FF2B5EF4-FFF2-40B4-BE49-F238E27FC236}">
                    <a16:creationId xmlns:a16="http://schemas.microsoft.com/office/drawing/2014/main" id="{E5669371-FE94-E038-8050-EABE91AB16F0}"/>
                  </a:ext>
                </a:extLst>
              </p14:cNvPr>
              <p14:cNvContentPartPr/>
              <p14:nvPr/>
            </p14:nvContentPartPr>
            <p14:xfrm>
              <a:off x="4625869" y="1318844"/>
              <a:ext cx="183960" cy="315720"/>
            </p14:xfrm>
          </p:contentPart>
        </mc:Choice>
        <mc:Fallback>
          <p:pic>
            <p:nvPicPr>
              <p:cNvPr id="19" name="Ink 18">
                <a:extLst>
                  <a:ext uri="{FF2B5EF4-FFF2-40B4-BE49-F238E27FC236}">
                    <a16:creationId xmlns:a16="http://schemas.microsoft.com/office/drawing/2014/main" id="{E5669371-FE94-E038-8050-EABE91AB16F0}"/>
                  </a:ext>
                </a:extLst>
              </p:cNvPr>
              <p:cNvPicPr/>
              <p:nvPr/>
            </p:nvPicPr>
            <p:blipFill>
              <a:blip r:embed="rId69"/>
              <a:stretch>
                <a:fillRect/>
              </a:stretch>
            </p:blipFill>
            <p:spPr>
              <a:xfrm>
                <a:off x="4607869" y="1301204"/>
                <a:ext cx="21960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1" name="Ink 20">
                <a:extLst>
                  <a:ext uri="{FF2B5EF4-FFF2-40B4-BE49-F238E27FC236}">
                    <a16:creationId xmlns:a16="http://schemas.microsoft.com/office/drawing/2014/main" id="{24998093-3A3C-0353-E922-B66B7ABB7D24}"/>
                  </a:ext>
                </a:extLst>
              </p14:cNvPr>
              <p14:cNvContentPartPr/>
              <p14:nvPr/>
            </p14:nvContentPartPr>
            <p14:xfrm>
              <a:off x="5075869" y="2895644"/>
              <a:ext cx="315360" cy="366120"/>
            </p14:xfrm>
          </p:contentPart>
        </mc:Choice>
        <mc:Fallback>
          <p:pic>
            <p:nvPicPr>
              <p:cNvPr id="21" name="Ink 20">
                <a:extLst>
                  <a:ext uri="{FF2B5EF4-FFF2-40B4-BE49-F238E27FC236}">
                    <a16:creationId xmlns:a16="http://schemas.microsoft.com/office/drawing/2014/main" id="{24998093-3A3C-0353-E922-B66B7ABB7D24}"/>
                  </a:ext>
                </a:extLst>
              </p:cNvPr>
              <p:cNvPicPr/>
              <p:nvPr/>
            </p:nvPicPr>
            <p:blipFill>
              <a:blip r:embed="rId71"/>
              <a:stretch>
                <a:fillRect/>
              </a:stretch>
            </p:blipFill>
            <p:spPr>
              <a:xfrm>
                <a:off x="5058229" y="2877644"/>
                <a:ext cx="35100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2" name="Ink 21">
                <a:extLst>
                  <a:ext uri="{FF2B5EF4-FFF2-40B4-BE49-F238E27FC236}">
                    <a16:creationId xmlns:a16="http://schemas.microsoft.com/office/drawing/2014/main" id="{B27D6D39-B76E-B61A-A4C1-CD8C3A0B7F92}"/>
                  </a:ext>
                </a:extLst>
              </p14:cNvPr>
              <p14:cNvContentPartPr/>
              <p14:nvPr/>
            </p14:nvContentPartPr>
            <p14:xfrm>
              <a:off x="5260549" y="3038204"/>
              <a:ext cx="357480" cy="208080"/>
            </p14:xfrm>
          </p:contentPart>
        </mc:Choice>
        <mc:Fallback>
          <p:pic>
            <p:nvPicPr>
              <p:cNvPr id="22" name="Ink 21">
                <a:extLst>
                  <a:ext uri="{FF2B5EF4-FFF2-40B4-BE49-F238E27FC236}">
                    <a16:creationId xmlns:a16="http://schemas.microsoft.com/office/drawing/2014/main" id="{B27D6D39-B76E-B61A-A4C1-CD8C3A0B7F92}"/>
                  </a:ext>
                </a:extLst>
              </p:cNvPr>
              <p:cNvPicPr/>
              <p:nvPr/>
            </p:nvPicPr>
            <p:blipFill>
              <a:blip r:embed="rId73"/>
              <a:stretch>
                <a:fillRect/>
              </a:stretch>
            </p:blipFill>
            <p:spPr>
              <a:xfrm>
                <a:off x="5242549" y="3020204"/>
                <a:ext cx="3931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3" name="Ink 22">
                <a:extLst>
                  <a:ext uri="{FF2B5EF4-FFF2-40B4-BE49-F238E27FC236}">
                    <a16:creationId xmlns:a16="http://schemas.microsoft.com/office/drawing/2014/main" id="{F749265B-1E41-7447-B058-4BD455118B88}"/>
                  </a:ext>
                </a:extLst>
              </p14:cNvPr>
              <p14:cNvContentPartPr/>
              <p14:nvPr/>
            </p14:nvContentPartPr>
            <p14:xfrm>
              <a:off x="5773549" y="3162764"/>
              <a:ext cx="188280" cy="104400"/>
            </p14:xfrm>
          </p:contentPart>
        </mc:Choice>
        <mc:Fallback>
          <p:pic>
            <p:nvPicPr>
              <p:cNvPr id="23" name="Ink 22">
                <a:extLst>
                  <a:ext uri="{FF2B5EF4-FFF2-40B4-BE49-F238E27FC236}">
                    <a16:creationId xmlns:a16="http://schemas.microsoft.com/office/drawing/2014/main" id="{F749265B-1E41-7447-B058-4BD455118B88}"/>
                  </a:ext>
                </a:extLst>
              </p:cNvPr>
              <p:cNvPicPr/>
              <p:nvPr/>
            </p:nvPicPr>
            <p:blipFill>
              <a:blip r:embed="rId75"/>
              <a:stretch>
                <a:fillRect/>
              </a:stretch>
            </p:blipFill>
            <p:spPr>
              <a:xfrm>
                <a:off x="5755909" y="3144764"/>
                <a:ext cx="2239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4" name="Ink 23">
                <a:extLst>
                  <a:ext uri="{FF2B5EF4-FFF2-40B4-BE49-F238E27FC236}">
                    <a16:creationId xmlns:a16="http://schemas.microsoft.com/office/drawing/2014/main" id="{EF66107E-7779-97A6-50E3-2B9144777EF8}"/>
                  </a:ext>
                </a:extLst>
              </p14:cNvPr>
              <p14:cNvContentPartPr/>
              <p14:nvPr/>
            </p14:nvContentPartPr>
            <p14:xfrm>
              <a:off x="5996749" y="3093284"/>
              <a:ext cx="213840" cy="74160"/>
            </p14:xfrm>
          </p:contentPart>
        </mc:Choice>
        <mc:Fallback>
          <p:pic>
            <p:nvPicPr>
              <p:cNvPr id="24" name="Ink 23">
                <a:extLst>
                  <a:ext uri="{FF2B5EF4-FFF2-40B4-BE49-F238E27FC236}">
                    <a16:creationId xmlns:a16="http://schemas.microsoft.com/office/drawing/2014/main" id="{EF66107E-7779-97A6-50E3-2B9144777EF8}"/>
                  </a:ext>
                </a:extLst>
              </p:cNvPr>
              <p:cNvPicPr/>
              <p:nvPr/>
            </p:nvPicPr>
            <p:blipFill>
              <a:blip r:embed="rId77"/>
              <a:stretch>
                <a:fillRect/>
              </a:stretch>
            </p:blipFill>
            <p:spPr>
              <a:xfrm>
                <a:off x="5978749" y="3075284"/>
                <a:ext cx="24948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5" name="Ink 24">
                <a:extLst>
                  <a:ext uri="{FF2B5EF4-FFF2-40B4-BE49-F238E27FC236}">
                    <a16:creationId xmlns:a16="http://schemas.microsoft.com/office/drawing/2014/main" id="{6FABD999-8462-D862-20E2-4A5076ED1FAE}"/>
                  </a:ext>
                </a:extLst>
              </p14:cNvPr>
              <p14:cNvContentPartPr/>
              <p14:nvPr/>
            </p14:nvContentPartPr>
            <p14:xfrm>
              <a:off x="6031669" y="3058004"/>
              <a:ext cx="119880" cy="177480"/>
            </p14:xfrm>
          </p:contentPart>
        </mc:Choice>
        <mc:Fallback>
          <p:pic>
            <p:nvPicPr>
              <p:cNvPr id="25" name="Ink 24">
                <a:extLst>
                  <a:ext uri="{FF2B5EF4-FFF2-40B4-BE49-F238E27FC236}">
                    <a16:creationId xmlns:a16="http://schemas.microsoft.com/office/drawing/2014/main" id="{6FABD999-8462-D862-20E2-4A5076ED1FAE}"/>
                  </a:ext>
                </a:extLst>
              </p:cNvPr>
              <p:cNvPicPr/>
              <p:nvPr/>
            </p:nvPicPr>
            <p:blipFill>
              <a:blip r:embed="rId79"/>
              <a:stretch>
                <a:fillRect/>
              </a:stretch>
            </p:blipFill>
            <p:spPr>
              <a:xfrm>
                <a:off x="6014029" y="3040004"/>
                <a:ext cx="1555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6" name="Ink 25">
                <a:extLst>
                  <a:ext uri="{FF2B5EF4-FFF2-40B4-BE49-F238E27FC236}">
                    <a16:creationId xmlns:a16="http://schemas.microsoft.com/office/drawing/2014/main" id="{1E315F25-666D-70E1-0DC4-8EA65855C0FC}"/>
                  </a:ext>
                </a:extLst>
              </p14:cNvPr>
              <p14:cNvContentPartPr/>
              <p14:nvPr/>
            </p14:nvContentPartPr>
            <p14:xfrm>
              <a:off x="6055429" y="3043964"/>
              <a:ext cx="347040" cy="318600"/>
            </p14:xfrm>
          </p:contentPart>
        </mc:Choice>
        <mc:Fallback>
          <p:pic>
            <p:nvPicPr>
              <p:cNvPr id="26" name="Ink 25">
                <a:extLst>
                  <a:ext uri="{FF2B5EF4-FFF2-40B4-BE49-F238E27FC236}">
                    <a16:creationId xmlns:a16="http://schemas.microsoft.com/office/drawing/2014/main" id="{1E315F25-666D-70E1-0DC4-8EA65855C0FC}"/>
                  </a:ext>
                </a:extLst>
              </p:cNvPr>
              <p:cNvPicPr/>
              <p:nvPr/>
            </p:nvPicPr>
            <p:blipFill>
              <a:blip r:embed="rId81"/>
              <a:stretch>
                <a:fillRect/>
              </a:stretch>
            </p:blipFill>
            <p:spPr>
              <a:xfrm>
                <a:off x="6037429" y="3025964"/>
                <a:ext cx="3826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3" name="Ink 32">
                <a:extLst>
                  <a:ext uri="{FF2B5EF4-FFF2-40B4-BE49-F238E27FC236}">
                    <a16:creationId xmlns:a16="http://schemas.microsoft.com/office/drawing/2014/main" id="{0FC2D0E7-E91E-6493-26BD-F9F02695C6C1}"/>
                  </a:ext>
                </a:extLst>
              </p14:cNvPr>
              <p14:cNvContentPartPr/>
              <p14:nvPr/>
            </p14:nvContentPartPr>
            <p14:xfrm>
              <a:off x="8190589" y="4369844"/>
              <a:ext cx="1846440" cy="1006560"/>
            </p14:xfrm>
          </p:contentPart>
        </mc:Choice>
        <mc:Fallback>
          <p:pic>
            <p:nvPicPr>
              <p:cNvPr id="33" name="Ink 32">
                <a:extLst>
                  <a:ext uri="{FF2B5EF4-FFF2-40B4-BE49-F238E27FC236}">
                    <a16:creationId xmlns:a16="http://schemas.microsoft.com/office/drawing/2014/main" id="{0FC2D0E7-E91E-6493-26BD-F9F02695C6C1}"/>
                  </a:ext>
                </a:extLst>
              </p:cNvPr>
              <p:cNvPicPr/>
              <p:nvPr/>
            </p:nvPicPr>
            <p:blipFill>
              <a:blip r:embed="rId83"/>
              <a:stretch>
                <a:fillRect/>
              </a:stretch>
            </p:blipFill>
            <p:spPr>
              <a:xfrm>
                <a:off x="8172949" y="4352204"/>
                <a:ext cx="1882080" cy="10422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4" name="Ink 33">
                <a:extLst>
                  <a:ext uri="{FF2B5EF4-FFF2-40B4-BE49-F238E27FC236}">
                    <a16:creationId xmlns:a16="http://schemas.microsoft.com/office/drawing/2014/main" id="{71DAE4B2-2323-F63F-323E-A01D4DC4EDF8}"/>
                  </a:ext>
                </a:extLst>
              </p14:cNvPr>
              <p14:cNvContentPartPr/>
              <p14:nvPr/>
            </p14:nvContentPartPr>
            <p14:xfrm>
              <a:off x="8555989" y="4769804"/>
              <a:ext cx="193320" cy="253440"/>
            </p14:xfrm>
          </p:contentPart>
        </mc:Choice>
        <mc:Fallback>
          <p:pic>
            <p:nvPicPr>
              <p:cNvPr id="34" name="Ink 33">
                <a:extLst>
                  <a:ext uri="{FF2B5EF4-FFF2-40B4-BE49-F238E27FC236}">
                    <a16:creationId xmlns:a16="http://schemas.microsoft.com/office/drawing/2014/main" id="{71DAE4B2-2323-F63F-323E-A01D4DC4EDF8}"/>
                  </a:ext>
                </a:extLst>
              </p:cNvPr>
              <p:cNvPicPr/>
              <p:nvPr/>
            </p:nvPicPr>
            <p:blipFill>
              <a:blip r:embed="rId85"/>
              <a:stretch>
                <a:fillRect/>
              </a:stretch>
            </p:blipFill>
            <p:spPr>
              <a:xfrm>
                <a:off x="8538349" y="4752164"/>
                <a:ext cx="2289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5" name="Ink 34">
                <a:extLst>
                  <a:ext uri="{FF2B5EF4-FFF2-40B4-BE49-F238E27FC236}">
                    <a16:creationId xmlns:a16="http://schemas.microsoft.com/office/drawing/2014/main" id="{D33D6DDA-9BD1-1F8E-18BB-7142A4EC4514}"/>
                  </a:ext>
                </a:extLst>
              </p14:cNvPr>
              <p14:cNvContentPartPr/>
              <p14:nvPr/>
            </p14:nvContentPartPr>
            <p14:xfrm>
              <a:off x="8567869" y="4912364"/>
              <a:ext cx="173520" cy="33840"/>
            </p14:xfrm>
          </p:contentPart>
        </mc:Choice>
        <mc:Fallback>
          <p:pic>
            <p:nvPicPr>
              <p:cNvPr id="35" name="Ink 34">
                <a:extLst>
                  <a:ext uri="{FF2B5EF4-FFF2-40B4-BE49-F238E27FC236}">
                    <a16:creationId xmlns:a16="http://schemas.microsoft.com/office/drawing/2014/main" id="{D33D6DDA-9BD1-1F8E-18BB-7142A4EC4514}"/>
                  </a:ext>
                </a:extLst>
              </p:cNvPr>
              <p:cNvPicPr/>
              <p:nvPr/>
            </p:nvPicPr>
            <p:blipFill>
              <a:blip r:embed="rId87"/>
              <a:stretch>
                <a:fillRect/>
              </a:stretch>
            </p:blipFill>
            <p:spPr>
              <a:xfrm>
                <a:off x="8549869" y="4894724"/>
                <a:ext cx="20916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6" name="Ink 35">
                <a:extLst>
                  <a:ext uri="{FF2B5EF4-FFF2-40B4-BE49-F238E27FC236}">
                    <a16:creationId xmlns:a16="http://schemas.microsoft.com/office/drawing/2014/main" id="{E4713B2E-73AC-A5BF-BAEB-7B649EFE3DC3}"/>
                  </a:ext>
                </a:extLst>
              </p14:cNvPr>
              <p14:cNvContentPartPr/>
              <p14:nvPr/>
            </p14:nvContentPartPr>
            <p14:xfrm>
              <a:off x="8893309" y="4793564"/>
              <a:ext cx="324000" cy="387360"/>
            </p14:xfrm>
          </p:contentPart>
        </mc:Choice>
        <mc:Fallback>
          <p:pic>
            <p:nvPicPr>
              <p:cNvPr id="36" name="Ink 35">
                <a:extLst>
                  <a:ext uri="{FF2B5EF4-FFF2-40B4-BE49-F238E27FC236}">
                    <a16:creationId xmlns:a16="http://schemas.microsoft.com/office/drawing/2014/main" id="{E4713B2E-73AC-A5BF-BAEB-7B649EFE3DC3}"/>
                  </a:ext>
                </a:extLst>
              </p:cNvPr>
              <p:cNvPicPr/>
              <p:nvPr/>
            </p:nvPicPr>
            <p:blipFill>
              <a:blip r:embed="rId89"/>
              <a:stretch>
                <a:fillRect/>
              </a:stretch>
            </p:blipFill>
            <p:spPr>
              <a:xfrm>
                <a:off x="8875309" y="4775924"/>
                <a:ext cx="35964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7" name="Ink 36">
                <a:extLst>
                  <a:ext uri="{FF2B5EF4-FFF2-40B4-BE49-F238E27FC236}">
                    <a16:creationId xmlns:a16="http://schemas.microsoft.com/office/drawing/2014/main" id="{0ACC12DB-E464-329B-C644-63B295AE2844}"/>
                  </a:ext>
                </a:extLst>
              </p14:cNvPr>
              <p14:cNvContentPartPr/>
              <p14:nvPr/>
            </p14:nvContentPartPr>
            <p14:xfrm>
              <a:off x="9427549" y="4880684"/>
              <a:ext cx="184320" cy="295200"/>
            </p14:xfrm>
          </p:contentPart>
        </mc:Choice>
        <mc:Fallback>
          <p:pic>
            <p:nvPicPr>
              <p:cNvPr id="37" name="Ink 36">
                <a:extLst>
                  <a:ext uri="{FF2B5EF4-FFF2-40B4-BE49-F238E27FC236}">
                    <a16:creationId xmlns:a16="http://schemas.microsoft.com/office/drawing/2014/main" id="{0ACC12DB-E464-329B-C644-63B295AE2844}"/>
                  </a:ext>
                </a:extLst>
              </p:cNvPr>
              <p:cNvPicPr/>
              <p:nvPr/>
            </p:nvPicPr>
            <p:blipFill>
              <a:blip r:embed="rId91"/>
              <a:stretch>
                <a:fillRect/>
              </a:stretch>
            </p:blipFill>
            <p:spPr>
              <a:xfrm>
                <a:off x="9409909" y="4863044"/>
                <a:ext cx="21996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7" name="Ink 46">
                <a:extLst>
                  <a:ext uri="{FF2B5EF4-FFF2-40B4-BE49-F238E27FC236}">
                    <a16:creationId xmlns:a16="http://schemas.microsoft.com/office/drawing/2014/main" id="{7381F3ED-EC0E-8479-6AFE-96EEC6BCFBBD}"/>
                  </a:ext>
                </a:extLst>
              </p14:cNvPr>
              <p14:cNvContentPartPr/>
              <p14:nvPr/>
            </p14:nvContentPartPr>
            <p14:xfrm>
              <a:off x="4524349" y="4815164"/>
              <a:ext cx="3600" cy="6120"/>
            </p14:xfrm>
          </p:contentPart>
        </mc:Choice>
        <mc:Fallback>
          <p:pic>
            <p:nvPicPr>
              <p:cNvPr id="47" name="Ink 46">
                <a:extLst>
                  <a:ext uri="{FF2B5EF4-FFF2-40B4-BE49-F238E27FC236}">
                    <a16:creationId xmlns:a16="http://schemas.microsoft.com/office/drawing/2014/main" id="{7381F3ED-EC0E-8479-6AFE-96EEC6BCFBBD}"/>
                  </a:ext>
                </a:extLst>
              </p:cNvPr>
              <p:cNvPicPr/>
              <p:nvPr/>
            </p:nvPicPr>
            <p:blipFill>
              <a:blip r:embed="rId93"/>
              <a:stretch>
                <a:fillRect/>
              </a:stretch>
            </p:blipFill>
            <p:spPr>
              <a:xfrm>
                <a:off x="4506349" y="4797524"/>
                <a:ext cx="392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8" name="Ink 47">
                <a:extLst>
                  <a:ext uri="{FF2B5EF4-FFF2-40B4-BE49-F238E27FC236}">
                    <a16:creationId xmlns:a16="http://schemas.microsoft.com/office/drawing/2014/main" id="{E7584CD2-822D-DB66-A889-FA9B1A95827D}"/>
                  </a:ext>
                </a:extLst>
              </p14:cNvPr>
              <p14:cNvContentPartPr/>
              <p14:nvPr/>
            </p14:nvContentPartPr>
            <p14:xfrm>
              <a:off x="4832869" y="4809404"/>
              <a:ext cx="360" cy="360"/>
            </p14:xfrm>
          </p:contentPart>
        </mc:Choice>
        <mc:Fallback>
          <p:pic>
            <p:nvPicPr>
              <p:cNvPr id="48" name="Ink 47">
                <a:extLst>
                  <a:ext uri="{FF2B5EF4-FFF2-40B4-BE49-F238E27FC236}">
                    <a16:creationId xmlns:a16="http://schemas.microsoft.com/office/drawing/2014/main" id="{E7584CD2-822D-DB66-A889-FA9B1A95827D}"/>
                  </a:ext>
                </a:extLst>
              </p:cNvPr>
              <p:cNvPicPr/>
              <p:nvPr/>
            </p:nvPicPr>
            <p:blipFill>
              <a:blip r:embed="rId7"/>
              <a:stretch>
                <a:fillRect/>
              </a:stretch>
            </p:blipFill>
            <p:spPr>
              <a:xfrm>
                <a:off x="4815229" y="479140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49" name="Ink 48">
                <a:extLst>
                  <a:ext uri="{FF2B5EF4-FFF2-40B4-BE49-F238E27FC236}">
                    <a16:creationId xmlns:a16="http://schemas.microsoft.com/office/drawing/2014/main" id="{95574EFB-672C-4907-C9E7-281A4293EC04}"/>
                  </a:ext>
                </a:extLst>
              </p14:cNvPr>
              <p14:cNvContentPartPr/>
              <p14:nvPr/>
            </p14:nvContentPartPr>
            <p14:xfrm>
              <a:off x="5967229" y="4755764"/>
              <a:ext cx="659520" cy="29880"/>
            </p14:xfrm>
          </p:contentPart>
        </mc:Choice>
        <mc:Fallback>
          <p:pic>
            <p:nvPicPr>
              <p:cNvPr id="49" name="Ink 48">
                <a:extLst>
                  <a:ext uri="{FF2B5EF4-FFF2-40B4-BE49-F238E27FC236}">
                    <a16:creationId xmlns:a16="http://schemas.microsoft.com/office/drawing/2014/main" id="{95574EFB-672C-4907-C9E7-281A4293EC04}"/>
                  </a:ext>
                </a:extLst>
              </p:cNvPr>
              <p:cNvPicPr/>
              <p:nvPr/>
            </p:nvPicPr>
            <p:blipFill>
              <a:blip r:embed="rId96"/>
              <a:stretch>
                <a:fillRect/>
              </a:stretch>
            </p:blipFill>
            <p:spPr>
              <a:xfrm>
                <a:off x="5949229" y="4737764"/>
                <a:ext cx="6951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0" name="Ink 49">
                <a:extLst>
                  <a:ext uri="{FF2B5EF4-FFF2-40B4-BE49-F238E27FC236}">
                    <a16:creationId xmlns:a16="http://schemas.microsoft.com/office/drawing/2014/main" id="{6F30442F-B7F5-8B7B-4231-5622BCEABE5B}"/>
                  </a:ext>
                </a:extLst>
              </p14:cNvPr>
              <p14:cNvContentPartPr/>
              <p14:nvPr/>
            </p14:nvContentPartPr>
            <p14:xfrm>
              <a:off x="6845989" y="4755764"/>
              <a:ext cx="360" cy="360"/>
            </p14:xfrm>
          </p:contentPart>
        </mc:Choice>
        <mc:Fallback>
          <p:pic>
            <p:nvPicPr>
              <p:cNvPr id="50" name="Ink 49">
                <a:extLst>
                  <a:ext uri="{FF2B5EF4-FFF2-40B4-BE49-F238E27FC236}">
                    <a16:creationId xmlns:a16="http://schemas.microsoft.com/office/drawing/2014/main" id="{6F30442F-B7F5-8B7B-4231-5622BCEABE5B}"/>
                  </a:ext>
                </a:extLst>
              </p:cNvPr>
              <p:cNvPicPr/>
              <p:nvPr/>
            </p:nvPicPr>
            <p:blipFill>
              <a:blip r:embed="rId7"/>
              <a:stretch>
                <a:fillRect/>
              </a:stretch>
            </p:blipFill>
            <p:spPr>
              <a:xfrm>
                <a:off x="6828349" y="47381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1" name="Ink 50">
                <a:extLst>
                  <a:ext uri="{FF2B5EF4-FFF2-40B4-BE49-F238E27FC236}">
                    <a16:creationId xmlns:a16="http://schemas.microsoft.com/office/drawing/2014/main" id="{F5CFAB7A-37E0-87F4-4B75-7ABA6CCC11AC}"/>
                  </a:ext>
                </a:extLst>
              </p14:cNvPr>
              <p14:cNvContentPartPr/>
              <p14:nvPr/>
            </p14:nvContentPartPr>
            <p14:xfrm>
              <a:off x="7730509" y="4833164"/>
              <a:ext cx="360" cy="360"/>
            </p14:xfrm>
          </p:contentPart>
        </mc:Choice>
        <mc:Fallback>
          <p:pic>
            <p:nvPicPr>
              <p:cNvPr id="51" name="Ink 50">
                <a:extLst>
                  <a:ext uri="{FF2B5EF4-FFF2-40B4-BE49-F238E27FC236}">
                    <a16:creationId xmlns:a16="http://schemas.microsoft.com/office/drawing/2014/main" id="{F5CFAB7A-37E0-87F4-4B75-7ABA6CCC11AC}"/>
                  </a:ext>
                </a:extLst>
              </p:cNvPr>
              <p:cNvPicPr/>
              <p:nvPr/>
            </p:nvPicPr>
            <p:blipFill>
              <a:blip r:embed="rId7"/>
              <a:stretch>
                <a:fillRect/>
              </a:stretch>
            </p:blipFill>
            <p:spPr>
              <a:xfrm>
                <a:off x="7712869" y="48155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2" name="Ink 51">
                <a:extLst>
                  <a:ext uri="{FF2B5EF4-FFF2-40B4-BE49-F238E27FC236}">
                    <a16:creationId xmlns:a16="http://schemas.microsoft.com/office/drawing/2014/main" id="{0673B13D-20A7-4A45-7C4B-B6EFA1AF17EE}"/>
                  </a:ext>
                </a:extLst>
              </p14:cNvPr>
              <p14:cNvContentPartPr/>
              <p14:nvPr/>
            </p14:nvContentPartPr>
            <p14:xfrm>
              <a:off x="7754629" y="4702484"/>
              <a:ext cx="1440" cy="360"/>
            </p14:xfrm>
          </p:contentPart>
        </mc:Choice>
        <mc:Fallback>
          <p:pic>
            <p:nvPicPr>
              <p:cNvPr id="52" name="Ink 51">
                <a:extLst>
                  <a:ext uri="{FF2B5EF4-FFF2-40B4-BE49-F238E27FC236}">
                    <a16:creationId xmlns:a16="http://schemas.microsoft.com/office/drawing/2014/main" id="{0673B13D-20A7-4A45-7C4B-B6EFA1AF17EE}"/>
                  </a:ext>
                </a:extLst>
              </p:cNvPr>
              <p:cNvPicPr/>
              <p:nvPr/>
            </p:nvPicPr>
            <p:blipFill>
              <a:blip r:embed="rId100"/>
              <a:stretch>
                <a:fillRect/>
              </a:stretch>
            </p:blipFill>
            <p:spPr>
              <a:xfrm>
                <a:off x="7736629" y="4684844"/>
                <a:ext cx="370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3" name="Ink 52">
                <a:extLst>
                  <a:ext uri="{FF2B5EF4-FFF2-40B4-BE49-F238E27FC236}">
                    <a16:creationId xmlns:a16="http://schemas.microsoft.com/office/drawing/2014/main" id="{FF7D7B80-4C77-FC01-9D7A-DFDF7196E35E}"/>
                  </a:ext>
                </a:extLst>
              </p14:cNvPr>
              <p14:cNvContentPartPr/>
              <p14:nvPr/>
            </p14:nvContentPartPr>
            <p14:xfrm>
              <a:off x="7825549" y="4732364"/>
              <a:ext cx="27720" cy="20520"/>
            </p14:xfrm>
          </p:contentPart>
        </mc:Choice>
        <mc:Fallback>
          <p:pic>
            <p:nvPicPr>
              <p:cNvPr id="53" name="Ink 52">
                <a:extLst>
                  <a:ext uri="{FF2B5EF4-FFF2-40B4-BE49-F238E27FC236}">
                    <a16:creationId xmlns:a16="http://schemas.microsoft.com/office/drawing/2014/main" id="{FF7D7B80-4C77-FC01-9D7A-DFDF7196E35E}"/>
                  </a:ext>
                </a:extLst>
              </p:cNvPr>
              <p:cNvPicPr/>
              <p:nvPr/>
            </p:nvPicPr>
            <p:blipFill>
              <a:blip r:embed="rId102"/>
              <a:stretch>
                <a:fillRect/>
              </a:stretch>
            </p:blipFill>
            <p:spPr>
              <a:xfrm>
                <a:off x="7807909" y="4714364"/>
                <a:ext cx="633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4" name="Ink 53">
                <a:extLst>
                  <a:ext uri="{FF2B5EF4-FFF2-40B4-BE49-F238E27FC236}">
                    <a16:creationId xmlns:a16="http://schemas.microsoft.com/office/drawing/2014/main" id="{25A60958-91E7-CDE9-F0B6-AE4BB58BE1EA}"/>
                  </a:ext>
                </a:extLst>
              </p14:cNvPr>
              <p14:cNvContentPartPr/>
              <p14:nvPr/>
            </p14:nvContentPartPr>
            <p14:xfrm>
              <a:off x="7908709" y="4898684"/>
              <a:ext cx="360" cy="360"/>
            </p14:xfrm>
          </p:contentPart>
        </mc:Choice>
        <mc:Fallback>
          <p:pic>
            <p:nvPicPr>
              <p:cNvPr id="54" name="Ink 53">
                <a:extLst>
                  <a:ext uri="{FF2B5EF4-FFF2-40B4-BE49-F238E27FC236}">
                    <a16:creationId xmlns:a16="http://schemas.microsoft.com/office/drawing/2014/main" id="{25A60958-91E7-CDE9-F0B6-AE4BB58BE1EA}"/>
                  </a:ext>
                </a:extLst>
              </p:cNvPr>
              <p:cNvPicPr/>
              <p:nvPr/>
            </p:nvPicPr>
            <p:blipFill>
              <a:blip r:embed="rId7"/>
              <a:stretch>
                <a:fillRect/>
              </a:stretch>
            </p:blipFill>
            <p:spPr>
              <a:xfrm>
                <a:off x="7891069" y="48806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5" name="Ink 54">
                <a:extLst>
                  <a:ext uri="{FF2B5EF4-FFF2-40B4-BE49-F238E27FC236}">
                    <a16:creationId xmlns:a16="http://schemas.microsoft.com/office/drawing/2014/main" id="{C6F3B068-FB40-B6BD-8FB9-0D0C943C7FFD}"/>
                  </a:ext>
                </a:extLst>
              </p14:cNvPr>
              <p14:cNvContentPartPr/>
              <p14:nvPr/>
            </p14:nvContentPartPr>
            <p14:xfrm>
              <a:off x="7724029" y="4969604"/>
              <a:ext cx="30960" cy="30600"/>
            </p14:xfrm>
          </p:contentPart>
        </mc:Choice>
        <mc:Fallback>
          <p:pic>
            <p:nvPicPr>
              <p:cNvPr id="55" name="Ink 54">
                <a:extLst>
                  <a:ext uri="{FF2B5EF4-FFF2-40B4-BE49-F238E27FC236}">
                    <a16:creationId xmlns:a16="http://schemas.microsoft.com/office/drawing/2014/main" id="{C6F3B068-FB40-B6BD-8FB9-0D0C943C7FFD}"/>
                  </a:ext>
                </a:extLst>
              </p:cNvPr>
              <p:cNvPicPr/>
              <p:nvPr/>
            </p:nvPicPr>
            <p:blipFill>
              <a:blip r:embed="rId105"/>
              <a:stretch>
                <a:fillRect/>
              </a:stretch>
            </p:blipFill>
            <p:spPr>
              <a:xfrm>
                <a:off x="7706389" y="4951604"/>
                <a:ext cx="666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6" name="Ink 55">
                <a:extLst>
                  <a:ext uri="{FF2B5EF4-FFF2-40B4-BE49-F238E27FC236}">
                    <a16:creationId xmlns:a16="http://schemas.microsoft.com/office/drawing/2014/main" id="{1C654C1F-17FB-0A84-E7B7-4A75964CA84E}"/>
                  </a:ext>
                </a:extLst>
              </p14:cNvPr>
              <p14:cNvContentPartPr/>
              <p14:nvPr/>
            </p14:nvContentPartPr>
            <p14:xfrm>
              <a:off x="7625389" y="5040884"/>
              <a:ext cx="51840" cy="30960"/>
            </p14:xfrm>
          </p:contentPart>
        </mc:Choice>
        <mc:Fallback>
          <p:pic>
            <p:nvPicPr>
              <p:cNvPr id="56" name="Ink 55">
                <a:extLst>
                  <a:ext uri="{FF2B5EF4-FFF2-40B4-BE49-F238E27FC236}">
                    <a16:creationId xmlns:a16="http://schemas.microsoft.com/office/drawing/2014/main" id="{1C654C1F-17FB-0A84-E7B7-4A75964CA84E}"/>
                  </a:ext>
                </a:extLst>
              </p:cNvPr>
              <p:cNvPicPr/>
              <p:nvPr/>
            </p:nvPicPr>
            <p:blipFill>
              <a:blip r:embed="rId107"/>
              <a:stretch>
                <a:fillRect/>
              </a:stretch>
            </p:blipFill>
            <p:spPr>
              <a:xfrm>
                <a:off x="7607749" y="5023244"/>
                <a:ext cx="874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7" name="Ink 56">
                <a:extLst>
                  <a:ext uri="{FF2B5EF4-FFF2-40B4-BE49-F238E27FC236}">
                    <a16:creationId xmlns:a16="http://schemas.microsoft.com/office/drawing/2014/main" id="{CB89AF83-1EC7-C9F1-E4F8-B20BC92550F9}"/>
                  </a:ext>
                </a:extLst>
              </p14:cNvPr>
              <p14:cNvContentPartPr/>
              <p14:nvPr/>
            </p14:nvContentPartPr>
            <p14:xfrm>
              <a:off x="7558429" y="5100284"/>
              <a:ext cx="360" cy="360"/>
            </p14:xfrm>
          </p:contentPart>
        </mc:Choice>
        <mc:Fallback>
          <p:pic>
            <p:nvPicPr>
              <p:cNvPr id="57" name="Ink 56">
                <a:extLst>
                  <a:ext uri="{FF2B5EF4-FFF2-40B4-BE49-F238E27FC236}">
                    <a16:creationId xmlns:a16="http://schemas.microsoft.com/office/drawing/2014/main" id="{CB89AF83-1EC7-C9F1-E4F8-B20BC92550F9}"/>
                  </a:ext>
                </a:extLst>
              </p:cNvPr>
              <p:cNvPicPr/>
              <p:nvPr/>
            </p:nvPicPr>
            <p:blipFill>
              <a:blip r:embed="rId7"/>
              <a:stretch>
                <a:fillRect/>
              </a:stretch>
            </p:blipFill>
            <p:spPr>
              <a:xfrm>
                <a:off x="7540429" y="50822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58" name="Ink 57">
                <a:extLst>
                  <a:ext uri="{FF2B5EF4-FFF2-40B4-BE49-F238E27FC236}">
                    <a16:creationId xmlns:a16="http://schemas.microsoft.com/office/drawing/2014/main" id="{0626D1A3-06E1-53D2-E30B-3DAA056150C6}"/>
                  </a:ext>
                </a:extLst>
              </p14:cNvPr>
              <p14:cNvContentPartPr/>
              <p14:nvPr/>
            </p14:nvContentPartPr>
            <p14:xfrm>
              <a:off x="7208149" y="4833164"/>
              <a:ext cx="1440" cy="360"/>
            </p14:xfrm>
          </p:contentPart>
        </mc:Choice>
        <mc:Fallback>
          <p:pic>
            <p:nvPicPr>
              <p:cNvPr id="58" name="Ink 57">
                <a:extLst>
                  <a:ext uri="{FF2B5EF4-FFF2-40B4-BE49-F238E27FC236}">
                    <a16:creationId xmlns:a16="http://schemas.microsoft.com/office/drawing/2014/main" id="{0626D1A3-06E1-53D2-E30B-3DAA056150C6}"/>
                  </a:ext>
                </a:extLst>
              </p:cNvPr>
              <p:cNvPicPr/>
              <p:nvPr/>
            </p:nvPicPr>
            <p:blipFill>
              <a:blip r:embed="rId100"/>
              <a:stretch>
                <a:fillRect/>
              </a:stretch>
            </p:blipFill>
            <p:spPr>
              <a:xfrm>
                <a:off x="7190509" y="4815524"/>
                <a:ext cx="370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9" name="Ink 58">
                <a:extLst>
                  <a:ext uri="{FF2B5EF4-FFF2-40B4-BE49-F238E27FC236}">
                    <a16:creationId xmlns:a16="http://schemas.microsoft.com/office/drawing/2014/main" id="{1A17EFDB-DD36-F409-25E2-BB6D6358A9A9}"/>
                  </a:ext>
                </a:extLst>
              </p14:cNvPr>
              <p14:cNvContentPartPr/>
              <p14:nvPr/>
            </p14:nvContentPartPr>
            <p14:xfrm>
              <a:off x="7499029" y="4815524"/>
              <a:ext cx="2520" cy="360"/>
            </p14:xfrm>
          </p:contentPart>
        </mc:Choice>
        <mc:Fallback>
          <p:pic>
            <p:nvPicPr>
              <p:cNvPr id="59" name="Ink 58">
                <a:extLst>
                  <a:ext uri="{FF2B5EF4-FFF2-40B4-BE49-F238E27FC236}">
                    <a16:creationId xmlns:a16="http://schemas.microsoft.com/office/drawing/2014/main" id="{1A17EFDB-DD36-F409-25E2-BB6D6358A9A9}"/>
                  </a:ext>
                </a:extLst>
              </p:cNvPr>
              <p:cNvPicPr/>
              <p:nvPr/>
            </p:nvPicPr>
            <p:blipFill>
              <a:blip r:embed="rId111"/>
              <a:stretch>
                <a:fillRect/>
              </a:stretch>
            </p:blipFill>
            <p:spPr>
              <a:xfrm>
                <a:off x="7481389" y="4797524"/>
                <a:ext cx="381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0" name="Ink 59">
                <a:extLst>
                  <a:ext uri="{FF2B5EF4-FFF2-40B4-BE49-F238E27FC236}">
                    <a16:creationId xmlns:a16="http://schemas.microsoft.com/office/drawing/2014/main" id="{0F704C08-7A90-7C90-7BB4-C2EDA49EB78E}"/>
                  </a:ext>
                </a:extLst>
              </p14:cNvPr>
              <p14:cNvContentPartPr/>
              <p14:nvPr/>
            </p14:nvContentPartPr>
            <p14:xfrm>
              <a:off x="7582189" y="4815524"/>
              <a:ext cx="48960" cy="360"/>
            </p14:xfrm>
          </p:contentPart>
        </mc:Choice>
        <mc:Fallback>
          <p:pic>
            <p:nvPicPr>
              <p:cNvPr id="60" name="Ink 59">
                <a:extLst>
                  <a:ext uri="{FF2B5EF4-FFF2-40B4-BE49-F238E27FC236}">
                    <a16:creationId xmlns:a16="http://schemas.microsoft.com/office/drawing/2014/main" id="{0F704C08-7A90-7C90-7BB4-C2EDA49EB78E}"/>
                  </a:ext>
                </a:extLst>
              </p:cNvPr>
              <p:cNvPicPr/>
              <p:nvPr/>
            </p:nvPicPr>
            <p:blipFill>
              <a:blip r:embed="rId113"/>
              <a:stretch>
                <a:fillRect/>
              </a:stretch>
            </p:blipFill>
            <p:spPr>
              <a:xfrm>
                <a:off x="7564549" y="4797524"/>
                <a:ext cx="846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3" name="Ink 62">
                <a:extLst>
                  <a:ext uri="{FF2B5EF4-FFF2-40B4-BE49-F238E27FC236}">
                    <a16:creationId xmlns:a16="http://schemas.microsoft.com/office/drawing/2014/main" id="{23A0492F-9A94-E25F-738C-E94D46CDD240}"/>
                  </a:ext>
                </a:extLst>
              </p14:cNvPr>
              <p14:cNvContentPartPr/>
              <p14:nvPr/>
            </p14:nvContentPartPr>
            <p14:xfrm>
              <a:off x="7492909" y="4541924"/>
              <a:ext cx="360" cy="360"/>
            </p14:xfrm>
          </p:contentPart>
        </mc:Choice>
        <mc:Fallback>
          <p:pic>
            <p:nvPicPr>
              <p:cNvPr id="63" name="Ink 62">
                <a:extLst>
                  <a:ext uri="{FF2B5EF4-FFF2-40B4-BE49-F238E27FC236}">
                    <a16:creationId xmlns:a16="http://schemas.microsoft.com/office/drawing/2014/main" id="{23A0492F-9A94-E25F-738C-E94D46CDD240}"/>
                  </a:ext>
                </a:extLst>
              </p:cNvPr>
              <p:cNvPicPr/>
              <p:nvPr/>
            </p:nvPicPr>
            <p:blipFill>
              <a:blip r:embed="rId7"/>
              <a:stretch>
                <a:fillRect/>
              </a:stretch>
            </p:blipFill>
            <p:spPr>
              <a:xfrm>
                <a:off x="7475269" y="45242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28" name="Ink 127">
                <a:extLst>
                  <a:ext uri="{FF2B5EF4-FFF2-40B4-BE49-F238E27FC236}">
                    <a16:creationId xmlns:a16="http://schemas.microsoft.com/office/drawing/2014/main" id="{6EC17922-4EA4-500C-02D8-1FE2AF650A27}"/>
                  </a:ext>
                </a:extLst>
              </p14:cNvPr>
              <p14:cNvContentPartPr/>
              <p14:nvPr/>
            </p14:nvContentPartPr>
            <p14:xfrm>
              <a:off x="7653469" y="4607444"/>
              <a:ext cx="360" cy="360"/>
            </p14:xfrm>
          </p:contentPart>
        </mc:Choice>
        <mc:Fallback>
          <p:pic>
            <p:nvPicPr>
              <p:cNvPr id="128" name="Ink 127">
                <a:extLst>
                  <a:ext uri="{FF2B5EF4-FFF2-40B4-BE49-F238E27FC236}">
                    <a16:creationId xmlns:a16="http://schemas.microsoft.com/office/drawing/2014/main" id="{6EC17922-4EA4-500C-02D8-1FE2AF650A27}"/>
                  </a:ext>
                </a:extLst>
              </p:cNvPr>
              <p:cNvPicPr/>
              <p:nvPr/>
            </p:nvPicPr>
            <p:blipFill>
              <a:blip r:embed="rId7"/>
              <a:stretch>
                <a:fillRect/>
              </a:stretch>
            </p:blipFill>
            <p:spPr>
              <a:xfrm>
                <a:off x="7635829" y="45894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9" name="Ink 128">
                <a:extLst>
                  <a:ext uri="{FF2B5EF4-FFF2-40B4-BE49-F238E27FC236}">
                    <a16:creationId xmlns:a16="http://schemas.microsoft.com/office/drawing/2014/main" id="{57E40754-E478-9DF3-6C5C-7C42D8F10D32}"/>
                  </a:ext>
                </a:extLst>
              </p14:cNvPr>
              <p14:cNvContentPartPr/>
              <p14:nvPr/>
            </p14:nvContentPartPr>
            <p14:xfrm>
              <a:off x="7712869" y="4619324"/>
              <a:ext cx="360" cy="360"/>
            </p14:xfrm>
          </p:contentPart>
        </mc:Choice>
        <mc:Fallback>
          <p:pic>
            <p:nvPicPr>
              <p:cNvPr id="129" name="Ink 128">
                <a:extLst>
                  <a:ext uri="{FF2B5EF4-FFF2-40B4-BE49-F238E27FC236}">
                    <a16:creationId xmlns:a16="http://schemas.microsoft.com/office/drawing/2014/main" id="{57E40754-E478-9DF3-6C5C-7C42D8F10D32}"/>
                  </a:ext>
                </a:extLst>
              </p:cNvPr>
              <p:cNvPicPr/>
              <p:nvPr/>
            </p:nvPicPr>
            <p:blipFill>
              <a:blip r:embed="rId7"/>
              <a:stretch>
                <a:fillRect/>
              </a:stretch>
            </p:blipFill>
            <p:spPr>
              <a:xfrm>
                <a:off x="7694869" y="46016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30" name="Ink 129">
                <a:extLst>
                  <a:ext uri="{FF2B5EF4-FFF2-40B4-BE49-F238E27FC236}">
                    <a16:creationId xmlns:a16="http://schemas.microsoft.com/office/drawing/2014/main" id="{3CBC9A71-C25A-3E40-FC5B-0A84F981721D}"/>
                  </a:ext>
                </a:extLst>
              </p14:cNvPr>
              <p14:cNvContentPartPr/>
              <p14:nvPr/>
            </p14:nvContentPartPr>
            <p14:xfrm>
              <a:off x="7724749" y="4631204"/>
              <a:ext cx="360" cy="360"/>
            </p14:xfrm>
          </p:contentPart>
        </mc:Choice>
        <mc:Fallback>
          <p:pic>
            <p:nvPicPr>
              <p:cNvPr id="130" name="Ink 129">
                <a:extLst>
                  <a:ext uri="{FF2B5EF4-FFF2-40B4-BE49-F238E27FC236}">
                    <a16:creationId xmlns:a16="http://schemas.microsoft.com/office/drawing/2014/main" id="{3CBC9A71-C25A-3E40-FC5B-0A84F981721D}"/>
                  </a:ext>
                </a:extLst>
              </p:cNvPr>
              <p:cNvPicPr/>
              <p:nvPr/>
            </p:nvPicPr>
            <p:blipFill>
              <a:blip r:embed="rId7"/>
              <a:stretch>
                <a:fillRect/>
              </a:stretch>
            </p:blipFill>
            <p:spPr>
              <a:xfrm>
                <a:off x="7706749" y="461356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88" name="Ink 187">
                <a:extLst>
                  <a:ext uri="{FF2B5EF4-FFF2-40B4-BE49-F238E27FC236}">
                    <a16:creationId xmlns:a16="http://schemas.microsoft.com/office/drawing/2014/main" id="{8120A629-4816-E54F-B30E-35C2C42BCAF4}"/>
                  </a:ext>
                </a:extLst>
              </p14:cNvPr>
              <p14:cNvContentPartPr/>
              <p14:nvPr/>
            </p14:nvContentPartPr>
            <p14:xfrm>
              <a:off x="4865989" y="1785404"/>
              <a:ext cx="3892320" cy="2733480"/>
            </p14:xfrm>
          </p:contentPart>
        </mc:Choice>
        <mc:Fallback>
          <p:pic>
            <p:nvPicPr>
              <p:cNvPr id="188" name="Ink 187">
                <a:extLst>
                  <a:ext uri="{FF2B5EF4-FFF2-40B4-BE49-F238E27FC236}">
                    <a16:creationId xmlns:a16="http://schemas.microsoft.com/office/drawing/2014/main" id="{8120A629-4816-E54F-B30E-35C2C42BCAF4}"/>
                  </a:ext>
                </a:extLst>
              </p:cNvPr>
              <p:cNvPicPr/>
              <p:nvPr/>
            </p:nvPicPr>
            <p:blipFill>
              <a:blip r:embed="rId119"/>
              <a:stretch>
                <a:fillRect/>
              </a:stretch>
            </p:blipFill>
            <p:spPr>
              <a:xfrm>
                <a:off x="4847989" y="1767404"/>
                <a:ext cx="3927960" cy="2769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90" name="Ink 189">
                <a:extLst>
                  <a:ext uri="{FF2B5EF4-FFF2-40B4-BE49-F238E27FC236}">
                    <a16:creationId xmlns:a16="http://schemas.microsoft.com/office/drawing/2014/main" id="{2647FC4C-62D5-0BBE-3629-27FCCB22A1D5}"/>
                  </a:ext>
                </a:extLst>
              </p14:cNvPr>
              <p14:cNvContentPartPr/>
              <p14:nvPr/>
            </p14:nvContentPartPr>
            <p14:xfrm>
              <a:off x="4593109" y="1674164"/>
              <a:ext cx="483480" cy="346680"/>
            </p14:xfrm>
          </p:contentPart>
        </mc:Choice>
        <mc:Fallback>
          <p:pic>
            <p:nvPicPr>
              <p:cNvPr id="190" name="Ink 189">
                <a:extLst>
                  <a:ext uri="{FF2B5EF4-FFF2-40B4-BE49-F238E27FC236}">
                    <a16:creationId xmlns:a16="http://schemas.microsoft.com/office/drawing/2014/main" id="{2647FC4C-62D5-0BBE-3629-27FCCB22A1D5}"/>
                  </a:ext>
                </a:extLst>
              </p:cNvPr>
              <p:cNvPicPr/>
              <p:nvPr/>
            </p:nvPicPr>
            <p:blipFill>
              <a:blip r:embed="rId121"/>
              <a:stretch>
                <a:fillRect/>
              </a:stretch>
            </p:blipFill>
            <p:spPr>
              <a:xfrm>
                <a:off x="4575109" y="1656524"/>
                <a:ext cx="51912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0" name="Ink 29">
                <a:extLst>
                  <a:ext uri="{FF2B5EF4-FFF2-40B4-BE49-F238E27FC236}">
                    <a16:creationId xmlns:a16="http://schemas.microsoft.com/office/drawing/2014/main" id="{6AB2E978-FF75-BBD7-522C-B2DF05B5E05F}"/>
                  </a:ext>
                </a:extLst>
              </p14:cNvPr>
              <p14:cNvContentPartPr/>
              <p14:nvPr/>
            </p14:nvContentPartPr>
            <p14:xfrm>
              <a:off x="7033549" y="2297684"/>
              <a:ext cx="2633040" cy="737640"/>
            </p14:xfrm>
          </p:contentPart>
        </mc:Choice>
        <mc:Fallback>
          <p:pic>
            <p:nvPicPr>
              <p:cNvPr id="30" name="Ink 29">
                <a:extLst>
                  <a:ext uri="{FF2B5EF4-FFF2-40B4-BE49-F238E27FC236}">
                    <a16:creationId xmlns:a16="http://schemas.microsoft.com/office/drawing/2014/main" id="{6AB2E978-FF75-BBD7-522C-B2DF05B5E05F}"/>
                  </a:ext>
                </a:extLst>
              </p:cNvPr>
              <p:cNvPicPr/>
              <p:nvPr/>
            </p:nvPicPr>
            <p:blipFill>
              <a:blip r:embed="rId123"/>
              <a:stretch>
                <a:fillRect/>
              </a:stretch>
            </p:blipFill>
            <p:spPr>
              <a:xfrm>
                <a:off x="7015549" y="2280044"/>
                <a:ext cx="2668680" cy="773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1" name="Ink 30">
                <a:extLst>
                  <a:ext uri="{FF2B5EF4-FFF2-40B4-BE49-F238E27FC236}">
                    <a16:creationId xmlns:a16="http://schemas.microsoft.com/office/drawing/2014/main" id="{B51EE2F4-B929-97BE-13F0-F7632557F75E}"/>
                  </a:ext>
                </a:extLst>
              </p14:cNvPr>
              <p14:cNvContentPartPr/>
              <p14:nvPr/>
            </p14:nvContentPartPr>
            <p14:xfrm>
              <a:off x="6894589" y="2849924"/>
              <a:ext cx="422640" cy="316080"/>
            </p14:xfrm>
          </p:contentPart>
        </mc:Choice>
        <mc:Fallback>
          <p:pic>
            <p:nvPicPr>
              <p:cNvPr id="31" name="Ink 30">
                <a:extLst>
                  <a:ext uri="{FF2B5EF4-FFF2-40B4-BE49-F238E27FC236}">
                    <a16:creationId xmlns:a16="http://schemas.microsoft.com/office/drawing/2014/main" id="{B51EE2F4-B929-97BE-13F0-F7632557F75E}"/>
                  </a:ext>
                </a:extLst>
              </p:cNvPr>
              <p:cNvPicPr/>
              <p:nvPr/>
            </p:nvPicPr>
            <p:blipFill>
              <a:blip r:embed="rId125"/>
              <a:stretch>
                <a:fillRect/>
              </a:stretch>
            </p:blipFill>
            <p:spPr>
              <a:xfrm>
                <a:off x="6876589" y="2831924"/>
                <a:ext cx="45828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92" name="Ink 191">
                <a:extLst>
                  <a:ext uri="{FF2B5EF4-FFF2-40B4-BE49-F238E27FC236}">
                    <a16:creationId xmlns:a16="http://schemas.microsoft.com/office/drawing/2014/main" id="{3E7FA15A-FEC4-66C0-A736-D40DD0C5258E}"/>
                  </a:ext>
                </a:extLst>
              </p14:cNvPr>
              <p14:cNvContentPartPr/>
              <p14:nvPr/>
            </p14:nvContentPartPr>
            <p14:xfrm>
              <a:off x="7115269" y="3017684"/>
              <a:ext cx="2183400" cy="1328760"/>
            </p14:xfrm>
          </p:contentPart>
        </mc:Choice>
        <mc:Fallback>
          <p:pic>
            <p:nvPicPr>
              <p:cNvPr id="192" name="Ink 191">
                <a:extLst>
                  <a:ext uri="{FF2B5EF4-FFF2-40B4-BE49-F238E27FC236}">
                    <a16:creationId xmlns:a16="http://schemas.microsoft.com/office/drawing/2014/main" id="{3E7FA15A-FEC4-66C0-A736-D40DD0C5258E}"/>
                  </a:ext>
                </a:extLst>
              </p:cNvPr>
              <p:cNvPicPr/>
              <p:nvPr/>
            </p:nvPicPr>
            <p:blipFill>
              <a:blip r:embed="rId127"/>
              <a:stretch>
                <a:fillRect/>
              </a:stretch>
            </p:blipFill>
            <p:spPr>
              <a:xfrm>
                <a:off x="7097629" y="3000044"/>
                <a:ext cx="2219040" cy="1364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93" name="Ink 192">
                <a:extLst>
                  <a:ext uri="{FF2B5EF4-FFF2-40B4-BE49-F238E27FC236}">
                    <a16:creationId xmlns:a16="http://schemas.microsoft.com/office/drawing/2014/main" id="{8BB25F9F-C5F0-5408-CFDF-28CBEBBDB3DF}"/>
                  </a:ext>
                </a:extLst>
              </p14:cNvPr>
              <p14:cNvContentPartPr/>
              <p14:nvPr/>
            </p14:nvContentPartPr>
            <p14:xfrm>
              <a:off x="6989989" y="3051884"/>
              <a:ext cx="330480" cy="210960"/>
            </p14:xfrm>
          </p:contentPart>
        </mc:Choice>
        <mc:Fallback>
          <p:pic>
            <p:nvPicPr>
              <p:cNvPr id="193" name="Ink 192">
                <a:extLst>
                  <a:ext uri="{FF2B5EF4-FFF2-40B4-BE49-F238E27FC236}">
                    <a16:creationId xmlns:a16="http://schemas.microsoft.com/office/drawing/2014/main" id="{8BB25F9F-C5F0-5408-CFDF-28CBEBBDB3DF}"/>
                  </a:ext>
                </a:extLst>
              </p:cNvPr>
              <p:cNvPicPr/>
              <p:nvPr/>
            </p:nvPicPr>
            <p:blipFill>
              <a:blip r:embed="rId129"/>
              <a:stretch>
                <a:fillRect/>
              </a:stretch>
            </p:blipFill>
            <p:spPr>
              <a:xfrm>
                <a:off x="6972349" y="3033884"/>
                <a:ext cx="3661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95" name="Ink 194">
                <a:extLst>
                  <a:ext uri="{FF2B5EF4-FFF2-40B4-BE49-F238E27FC236}">
                    <a16:creationId xmlns:a16="http://schemas.microsoft.com/office/drawing/2014/main" id="{C7F9111C-85D3-9160-6D75-3A31FD481A32}"/>
                  </a:ext>
                </a:extLst>
              </p14:cNvPr>
              <p14:cNvContentPartPr/>
              <p14:nvPr/>
            </p14:nvContentPartPr>
            <p14:xfrm>
              <a:off x="3521029" y="3051524"/>
              <a:ext cx="1104840" cy="1057680"/>
            </p14:xfrm>
          </p:contentPart>
        </mc:Choice>
        <mc:Fallback>
          <p:pic>
            <p:nvPicPr>
              <p:cNvPr id="195" name="Ink 194">
                <a:extLst>
                  <a:ext uri="{FF2B5EF4-FFF2-40B4-BE49-F238E27FC236}">
                    <a16:creationId xmlns:a16="http://schemas.microsoft.com/office/drawing/2014/main" id="{C7F9111C-85D3-9160-6D75-3A31FD481A32}"/>
                  </a:ext>
                </a:extLst>
              </p:cNvPr>
              <p:cNvPicPr/>
              <p:nvPr/>
            </p:nvPicPr>
            <p:blipFill>
              <a:blip r:embed="rId131"/>
              <a:stretch>
                <a:fillRect/>
              </a:stretch>
            </p:blipFill>
            <p:spPr>
              <a:xfrm>
                <a:off x="3503029" y="3033524"/>
                <a:ext cx="1140480" cy="1093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96" name="Ink 195">
                <a:extLst>
                  <a:ext uri="{FF2B5EF4-FFF2-40B4-BE49-F238E27FC236}">
                    <a16:creationId xmlns:a16="http://schemas.microsoft.com/office/drawing/2014/main" id="{75F57E1B-FDC9-6312-5590-47F1348897D6}"/>
                  </a:ext>
                </a:extLst>
              </p14:cNvPr>
              <p14:cNvContentPartPr/>
              <p14:nvPr/>
            </p14:nvContentPartPr>
            <p14:xfrm>
              <a:off x="3407989" y="3872684"/>
              <a:ext cx="396720" cy="342000"/>
            </p14:xfrm>
          </p:contentPart>
        </mc:Choice>
        <mc:Fallback>
          <p:pic>
            <p:nvPicPr>
              <p:cNvPr id="196" name="Ink 195">
                <a:extLst>
                  <a:ext uri="{FF2B5EF4-FFF2-40B4-BE49-F238E27FC236}">
                    <a16:creationId xmlns:a16="http://schemas.microsoft.com/office/drawing/2014/main" id="{75F57E1B-FDC9-6312-5590-47F1348897D6}"/>
                  </a:ext>
                </a:extLst>
              </p:cNvPr>
              <p:cNvPicPr/>
              <p:nvPr/>
            </p:nvPicPr>
            <p:blipFill>
              <a:blip r:embed="rId133"/>
              <a:stretch>
                <a:fillRect/>
              </a:stretch>
            </p:blipFill>
            <p:spPr>
              <a:xfrm>
                <a:off x="3390349" y="3855044"/>
                <a:ext cx="43236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00" name="Ink 199">
                <a:extLst>
                  <a:ext uri="{FF2B5EF4-FFF2-40B4-BE49-F238E27FC236}">
                    <a16:creationId xmlns:a16="http://schemas.microsoft.com/office/drawing/2014/main" id="{F4789F6F-00C3-9B67-C517-0BCB12827169}"/>
                  </a:ext>
                </a:extLst>
              </p14:cNvPr>
              <p14:cNvContentPartPr/>
              <p14:nvPr/>
            </p14:nvContentPartPr>
            <p14:xfrm>
              <a:off x="2962669" y="5019644"/>
              <a:ext cx="597600" cy="146160"/>
            </p14:xfrm>
          </p:contentPart>
        </mc:Choice>
        <mc:Fallback>
          <p:pic>
            <p:nvPicPr>
              <p:cNvPr id="200" name="Ink 199">
                <a:extLst>
                  <a:ext uri="{FF2B5EF4-FFF2-40B4-BE49-F238E27FC236}">
                    <a16:creationId xmlns:a16="http://schemas.microsoft.com/office/drawing/2014/main" id="{F4789F6F-00C3-9B67-C517-0BCB12827169}"/>
                  </a:ext>
                </a:extLst>
              </p:cNvPr>
              <p:cNvPicPr/>
              <p:nvPr/>
            </p:nvPicPr>
            <p:blipFill>
              <a:blip r:embed="rId135"/>
              <a:stretch>
                <a:fillRect/>
              </a:stretch>
            </p:blipFill>
            <p:spPr>
              <a:xfrm>
                <a:off x="2945029" y="5002004"/>
                <a:ext cx="633240" cy="181800"/>
              </a:xfrm>
              <a:prstGeom prst="rect">
                <a:avLst/>
              </a:prstGeom>
            </p:spPr>
          </p:pic>
        </mc:Fallback>
      </mc:AlternateContent>
      <p:grpSp>
        <p:nvGrpSpPr>
          <p:cNvPr id="206" name="Group 205">
            <a:extLst>
              <a:ext uri="{FF2B5EF4-FFF2-40B4-BE49-F238E27FC236}">
                <a16:creationId xmlns:a16="http://schemas.microsoft.com/office/drawing/2014/main" id="{388E725D-7006-3B6F-5F92-36C780BDE0E3}"/>
              </a:ext>
            </a:extLst>
          </p:cNvPr>
          <p:cNvGrpSpPr/>
          <p:nvPr/>
        </p:nvGrpSpPr>
        <p:grpSpPr>
          <a:xfrm>
            <a:off x="2796349" y="116804"/>
            <a:ext cx="1362960" cy="1748880"/>
            <a:chOff x="2796349" y="116804"/>
            <a:chExt cx="1362960" cy="1748880"/>
          </a:xfrm>
        </p:grpSpPr>
        <mc:AlternateContent xmlns:mc="http://schemas.openxmlformats.org/markup-compatibility/2006">
          <mc:Choice xmlns:p14="http://schemas.microsoft.com/office/powerpoint/2010/main" Requires="p14">
            <p:contentPart p14:bwMode="auto" r:id="rId136">
              <p14:nvContentPartPr>
                <p14:cNvPr id="3" name="Ink 2">
                  <a:extLst>
                    <a:ext uri="{FF2B5EF4-FFF2-40B4-BE49-F238E27FC236}">
                      <a16:creationId xmlns:a16="http://schemas.microsoft.com/office/drawing/2014/main" id="{A87CBBB1-B225-D146-014F-91E2957BD521}"/>
                    </a:ext>
                  </a:extLst>
                </p14:cNvPr>
                <p14:cNvContentPartPr/>
                <p14:nvPr/>
              </p14:nvContentPartPr>
              <p14:xfrm>
                <a:off x="2796349" y="1186004"/>
                <a:ext cx="725400" cy="679680"/>
              </p14:xfrm>
            </p:contentPart>
          </mc:Choice>
          <mc:Fallback>
            <p:pic>
              <p:nvPicPr>
                <p:cNvPr id="3" name="Ink 2">
                  <a:extLst>
                    <a:ext uri="{FF2B5EF4-FFF2-40B4-BE49-F238E27FC236}">
                      <a16:creationId xmlns:a16="http://schemas.microsoft.com/office/drawing/2014/main" id="{A87CBBB1-B225-D146-014F-91E2957BD521}"/>
                    </a:ext>
                  </a:extLst>
                </p:cNvPr>
                <p:cNvPicPr/>
                <p:nvPr/>
              </p:nvPicPr>
              <p:blipFill>
                <a:blip r:embed="rId137"/>
                <a:stretch>
                  <a:fillRect/>
                </a:stretch>
              </p:blipFill>
              <p:spPr>
                <a:xfrm>
                  <a:off x="2778709" y="1168364"/>
                  <a:ext cx="761040" cy="715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 name="Ink 3">
                  <a:extLst>
                    <a:ext uri="{FF2B5EF4-FFF2-40B4-BE49-F238E27FC236}">
                      <a16:creationId xmlns:a16="http://schemas.microsoft.com/office/drawing/2014/main" id="{FA388D0F-4FDF-C7B8-D396-2107A91402E7}"/>
                    </a:ext>
                  </a:extLst>
                </p14:cNvPr>
                <p14:cNvContentPartPr/>
                <p14:nvPr/>
              </p14:nvContentPartPr>
              <p14:xfrm>
                <a:off x="3574309" y="1060364"/>
                <a:ext cx="480240" cy="478080"/>
              </p14:xfrm>
            </p:contentPart>
          </mc:Choice>
          <mc:Fallback>
            <p:pic>
              <p:nvPicPr>
                <p:cNvPr id="4" name="Ink 3">
                  <a:extLst>
                    <a:ext uri="{FF2B5EF4-FFF2-40B4-BE49-F238E27FC236}">
                      <a16:creationId xmlns:a16="http://schemas.microsoft.com/office/drawing/2014/main" id="{FA388D0F-4FDF-C7B8-D396-2107A91402E7}"/>
                    </a:ext>
                  </a:extLst>
                </p:cNvPr>
                <p:cNvPicPr/>
                <p:nvPr/>
              </p:nvPicPr>
              <p:blipFill>
                <a:blip r:embed="rId139"/>
                <a:stretch>
                  <a:fillRect/>
                </a:stretch>
              </p:blipFill>
              <p:spPr>
                <a:xfrm>
                  <a:off x="3556669" y="1042364"/>
                  <a:ext cx="51588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5" name="Ink 4">
                  <a:extLst>
                    <a:ext uri="{FF2B5EF4-FFF2-40B4-BE49-F238E27FC236}">
                      <a16:creationId xmlns:a16="http://schemas.microsoft.com/office/drawing/2014/main" id="{C8831769-F657-49B4-F6DD-CC95FB3056DA}"/>
                    </a:ext>
                  </a:extLst>
                </p14:cNvPr>
                <p14:cNvContentPartPr/>
                <p14:nvPr/>
              </p14:nvContentPartPr>
              <p14:xfrm>
                <a:off x="3663229" y="1389044"/>
                <a:ext cx="299520" cy="12240"/>
              </p14:xfrm>
            </p:contentPart>
          </mc:Choice>
          <mc:Fallback>
            <p:pic>
              <p:nvPicPr>
                <p:cNvPr id="5" name="Ink 4">
                  <a:extLst>
                    <a:ext uri="{FF2B5EF4-FFF2-40B4-BE49-F238E27FC236}">
                      <a16:creationId xmlns:a16="http://schemas.microsoft.com/office/drawing/2014/main" id="{C8831769-F657-49B4-F6DD-CC95FB3056DA}"/>
                    </a:ext>
                  </a:extLst>
                </p:cNvPr>
                <p:cNvPicPr/>
                <p:nvPr/>
              </p:nvPicPr>
              <p:blipFill>
                <a:blip r:embed="rId141"/>
                <a:stretch>
                  <a:fillRect/>
                </a:stretch>
              </p:blipFill>
              <p:spPr>
                <a:xfrm>
                  <a:off x="3645229" y="1371404"/>
                  <a:ext cx="33516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02" name="Ink 201">
                  <a:extLst>
                    <a:ext uri="{FF2B5EF4-FFF2-40B4-BE49-F238E27FC236}">
                      <a16:creationId xmlns:a16="http://schemas.microsoft.com/office/drawing/2014/main" id="{A5E43B20-A43F-A64C-5AE8-39569F099174}"/>
                    </a:ext>
                  </a:extLst>
                </p14:cNvPr>
                <p14:cNvContentPartPr/>
                <p14:nvPr/>
              </p14:nvContentPartPr>
              <p14:xfrm>
                <a:off x="3307189" y="225524"/>
                <a:ext cx="232200" cy="937080"/>
              </p14:xfrm>
            </p:contentPart>
          </mc:Choice>
          <mc:Fallback>
            <p:pic>
              <p:nvPicPr>
                <p:cNvPr id="202" name="Ink 201">
                  <a:extLst>
                    <a:ext uri="{FF2B5EF4-FFF2-40B4-BE49-F238E27FC236}">
                      <a16:creationId xmlns:a16="http://schemas.microsoft.com/office/drawing/2014/main" id="{A5E43B20-A43F-A64C-5AE8-39569F099174}"/>
                    </a:ext>
                  </a:extLst>
                </p:cNvPr>
                <p:cNvPicPr/>
                <p:nvPr/>
              </p:nvPicPr>
              <p:blipFill>
                <a:blip r:embed="rId143"/>
                <a:stretch>
                  <a:fillRect/>
                </a:stretch>
              </p:blipFill>
              <p:spPr>
                <a:xfrm>
                  <a:off x="3289189" y="207524"/>
                  <a:ext cx="267840" cy="972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03" name="Ink 202">
                  <a:extLst>
                    <a:ext uri="{FF2B5EF4-FFF2-40B4-BE49-F238E27FC236}">
                      <a16:creationId xmlns:a16="http://schemas.microsoft.com/office/drawing/2014/main" id="{C9454C3E-63B5-2F68-094F-8F8FFE3A1854}"/>
                    </a:ext>
                  </a:extLst>
                </p14:cNvPr>
                <p14:cNvContentPartPr/>
                <p14:nvPr/>
              </p14:nvContentPartPr>
              <p14:xfrm>
                <a:off x="3033949" y="116804"/>
                <a:ext cx="768960" cy="368640"/>
              </p14:xfrm>
            </p:contentPart>
          </mc:Choice>
          <mc:Fallback>
            <p:pic>
              <p:nvPicPr>
                <p:cNvPr id="203" name="Ink 202">
                  <a:extLst>
                    <a:ext uri="{FF2B5EF4-FFF2-40B4-BE49-F238E27FC236}">
                      <a16:creationId xmlns:a16="http://schemas.microsoft.com/office/drawing/2014/main" id="{C9454C3E-63B5-2F68-094F-8F8FFE3A1854}"/>
                    </a:ext>
                  </a:extLst>
                </p:cNvPr>
                <p:cNvPicPr/>
                <p:nvPr/>
              </p:nvPicPr>
              <p:blipFill>
                <a:blip r:embed="rId145"/>
                <a:stretch>
                  <a:fillRect/>
                </a:stretch>
              </p:blipFill>
              <p:spPr>
                <a:xfrm>
                  <a:off x="3016309" y="99164"/>
                  <a:ext cx="80460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04" name="Ink 203">
                  <a:extLst>
                    <a:ext uri="{FF2B5EF4-FFF2-40B4-BE49-F238E27FC236}">
                      <a16:creationId xmlns:a16="http://schemas.microsoft.com/office/drawing/2014/main" id="{16303C16-1CF2-BC92-683C-7FE8CFA43BB2}"/>
                    </a:ext>
                  </a:extLst>
                </p14:cNvPr>
                <p14:cNvContentPartPr/>
                <p14:nvPr/>
              </p14:nvContentPartPr>
              <p14:xfrm>
                <a:off x="3722629" y="153884"/>
                <a:ext cx="315720" cy="307080"/>
              </p14:xfrm>
            </p:contentPart>
          </mc:Choice>
          <mc:Fallback>
            <p:pic>
              <p:nvPicPr>
                <p:cNvPr id="204" name="Ink 203">
                  <a:extLst>
                    <a:ext uri="{FF2B5EF4-FFF2-40B4-BE49-F238E27FC236}">
                      <a16:creationId xmlns:a16="http://schemas.microsoft.com/office/drawing/2014/main" id="{16303C16-1CF2-BC92-683C-7FE8CFA43BB2}"/>
                    </a:ext>
                  </a:extLst>
                </p:cNvPr>
                <p:cNvPicPr/>
                <p:nvPr/>
              </p:nvPicPr>
              <p:blipFill>
                <a:blip r:embed="rId147"/>
                <a:stretch>
                  <a:fillRect/>
                </a:stretch>
              </p:blipFill>
              <p:spPr>
                <a:xfrm>
                  <a:off x="3704989" y="135884"/>
                  <a:ext cx="35136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05" name="Ink 204">
                  <a:extLst>
                    <a:ext uri="{FF2B5EF4-FFF2-40B4-BE49-F238E27FC236}">
                      <a16:creationId xmlns:a16="http://schemas.microsoft.com/office/drawing/2014/main" id="{CC499FE1-E885-0489-6BE3-3580ECF93AAA}"/>
                    </a:ext>
                  </a:extLst>
                </p14:cNvPr>
                <p14:cNvContentPartPr/>
                <p14:nvPr/>
              </p14:nvContentPartPr>
              <p14:xfrm>
                <a:off x="3948349" y="262964"/>
                <a:ext cx="210960" cy="16200"/>
              </p14:xfrm>
            </p:contentPart>
          </mc:Choice>
          <mc:Fallback>
            <p:pic>
              <p:nvPicPr>
                <p:cNvPr id="205" name="Ink 204">
                  <a:extLst>
                    <a:ext uri="{FF2B5EF4-FFF2-40B4-BE49-F238E27FC236}">
                      <a16:creationId xmlns:a16="http://schemas.microsoft.com/office/drawing/2014/main" id="{CC499FE1-E885-0489-6BE3-3580ECF93AAA}"/>
                    </a:ext>
                  </a:extLst>
                </p:cNvPr>
                <p:cNvPicPr/>
                <p:nvPr/>
              </p:nvPicPr>
              <p:blipFill>
                <a:blip r:embed="rId149"/>
                <a:stretch>
                  <a:fillRect/>
                </a:stretch>
              </p:blipFill>
              <p:spPr>
                <a:xfrm>
                  <a:off x="3930349" y="245324"/>
                  <a:ext cx="246600" cy="51840"/>
                </a:xfrm>
                <a:prstGeom prst="rect">
                  <a:avLst/>
                </a:prstGeom>
              </p:spPr>
            </p:pic>
          </mc:Fallback>
        </mc:AlternateContent>
      </p:grpSp>
      <p:grpSp>
        <p:nvGrpSpPr>
          <p:cNvPr id="212" name="Group 211">
            <a:extLst>
              <a:ext uri="{FF2B5EF4-FFF2-40B4-BE49-F238E27FC236}">
                <a16:creationId xmlns:a16="http://schemas.microsoft.com/office/drawing/2014/main" id="{B095F716-68A0-A672-B3CC-6E5FE4873016}"/>
              </a:ext>
            </a:extLst>
          </p:cNvPr>
          <p:cNvGrpSpPr/>
          <p:nvPr/>
        </p:nvGrpSpPr>
        <p:grpSpPr>
          <a:xfrm>
            <a:off x="6405709" y="926084"/>
            <a:ext cx="669600" cy="352080"/>
            <a:chOff x="6405709" y="926084"/>
            <a:chExt cx="669600" cy="352080"/>
          </a:xfrm>
        </p:grpSpPr>
        <mc:AlternateContent xmlns:mc="http://schemas.openxmlformats.org/markup-compatibility/2006">
          <mc:Choice xmlns:p14="http://schemas.microsoft.com/office/powerpoint/2010/main" Requires="p14">
            <p:contentPart p14:bwMode="auto" r:id="rId150">
              <p14:nvContentPartPr>
                <p14:cNvPr id="207" name="Ink 206">
                  <a:extLst>
                    <a:ext uri="{FF2B5EF4-FFF2-40B4-BE49-F238E27FC236}">
                      <a16:creationId xmlns:a16="http://schemas.microsoft.com/office/drawing/2014/main" id="{51393DCD-839B-12EA-8723-625BBCA03713}"/>
                    </a:ext>
                  </a:extLst>
                </p14:cNvPr>
                <p14:cNvContentPartPr/>
                <p14:nvPr/>
              </p14:nvContentPartPr>
              <p14:xfrm>
                <a:off x="6405709" y="997364"/>
                <a:ext cx="132480" cy="234000"/>
              </p14:xfrm>
            </p:contentPart>
          </mc:Choice>
          <mc:Fallback>
            <p:pic>
              <p:nvPicPr>
                <p:cNvPr id="207" name="Ink 206">
                  <a:extLst>
                    <a:ext uri="{FF2B5EF4-FFF2-40B4-BE49-F238E27FC236}">
                      <a16:creationId xmlns:a16="http://schemas.microsoft.com/office/drawing/2014/main" id="{51393DCD-839B-12EA-8723-625BBCA03713}"/>
                    </a:ext>
                  </a:extLst>
                </p:cNvPr>
                <p:cNvPicPr/>
                <p:nvPr/>
              </p:nvPicPr>
              <p:blipFill>
                <a:blip r:embed="rId151"/>
                <a:stretch>
                  <a:fillRect/>
                </a:stretch>
              </p:blipFill>
              <p:spPr>
                <a:xfrm>
                  <a:off x="6388069" y="979364"/>
                  <a:ext cx="16812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08" name="Ink 207">
                  <a:extLst>
                    <a:ext uri="{FF2B5EF4-FFF2-40B4-BE49-F238E27FC236}">
                      <a16:creationId xmlns:a16="http://schemas.microsoft.com/office/drawing/2014/main" id="{C7460927-8033-2FF1-8F62-BA5D63E19F22}"/>
                    </a:ext>
                  </a:extLst>
                </p14:cNvPr>
                <p14:cNvContentPartPr/>
                <p14:nvPr/>
              </p14:nvContentPartPr>
              <p14:xfrm>
                <a:off x="6626029" y="978284"/>
                <a:ext cx="204480" cy="209520"/>
              </p14:xfrm>
            </p:contentPart>
          </mc:Choice>
          <mc:Fallback>
            <p:pic>
              <p:nvPicPr>
                <p:cNvPr id="208" name="Ink 207">
                  <a:extLst>
                    <a:ext uri="{FF2B5EF4-FFF2-40B4-BE49-F238E27FC236}">
                      <a16:creationId xmlns:a16="http://schemas.microsoft.com/office/drawing/2014/main" id="{C7460927-8033-2FF1-8F62-BA5D63E19F22}"/>
                    </a:ext>
                  </a:extLst>
                </p:cNvPr>
                <p:cNvPicPr/>
                <p:nvPr/>
              </p:nvPicPr>
              <p:blipFill>
                <a:blip r:embed="rId153"/>
                <a:stretch>
                  <a:fillRect/>
                </a:stretch>
              </p:blipFill>
              <p:spPr>
                <a:xfrm>
                  <a:off x="6608389" y="960644"/>
                  <a:ext cx="2401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09" name="Ink 208">
                  <a:extLst>
                    <a:ext uri="{FF2B5EF4-FFF2-40B4-BE49-F238E27FC236}">
                      <a16:creationId xmlns:a16="http://schemas.microsoft.com/office/drawing/2014/main" id="{5F103679-2F90-6AF8-E949-3DB1ED824FC2}"/>
                    </a:ext>
                  </a:extLst>
                </p14:cNvPr>
                <p14:cNvContentPartPr/>
                <p14:nvPr/>
              </p14:nvContentPartPr>
              <p14:xfrm>
                <a:off x="6881629" y="967844"/>
                <a:ext cx="63720" cy="122760"/>
              </p14:xfrm>
            </p:contentPart>
          </mc:Choice>
          <mc:Fallback>
            <p:pic>
              <p:nvPicPr>
                <p:cNvPr id="209" name="Ink 208">
                  <a:extLst>
                    <a:ext uri="{FF2B5EF4-FFF2-40B4-BE49-F238E27FC236}">
                      <a16:creationId xmlns:a16="http://schemas.microsoft.com/office/drawing/2014/main" id="{5F103679-2F90-6AF8-E949-3DB1ED824FC2}"/>
                    </a:ext>
                  </a:extLst>
                </p:cNvPr>
                <p:cNvPicPr/>
                <p:nvPr/>
              </p:nvPicPr>
              <p:blipFill>
                <a:blip r:embed="rId155"/>
                <a:stretch>
                  <a:fillRect/>
                </a:stretch>
              </p:blipFill>
              <p:spPr>
                <a:xfrm>
                  <a:off x="6863989" y="949844"/>
                  <a:ext cx="993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10" name="Ink 209">
                  <a:extLst>
                    <a:ext uri="{FF2B5EF4-FFF2-40B4-BE49-F238E27FC236}">
                      <a16:creationId xmlns:a16="http://schemas.microsoft.com/office/drawing/2014/main" id="{E299CA2B-E132-4A64-59F4-08B455B8DCB4}"/>
                    </a:ext>
                  </a:extLst>
                </p14:cNvPr>
                <p14:cNvContentPartPr/>
                <p14:nvPr/>
              </p14:nvContentPartPr>
              <p14:xfrm>
                <a:off x="6899629" y="926084"/>
                <a:ext cx="360" cy="360"/>
              </p14:xfrm>
            </p:contentPart>
          </mc:Choice>
          <mc:Fallback>
            <p:pic>
              <p:nvPicPr>
                <p:cNvPr id="210" name="Ink 209">
                  <a:extLst>
                    <a:ext uri="{FF2B5EF4-FFF2-40B4-BE49-F238E27FC236}">
                      <a16:creationId xmlns:a16="http://schemas.microsoft.com/office/drawing/2014/main" id="{E299CA2B-E132-4A64-59F4-08B455B8DCB4}"/>
                    </a:ext>
                  </a:extLst>
                </p:cNvPr>
                <p:cNvPicPr/>
                <p:nvPr/>
              </p:nvPicPr>
              <p:blipFill>
                <a:blip r:embed="rId7"/>
                <a:stretch>
                  <a:fillRect/>
                </a:stretch>
              </p:blipFill>
              <p:spPr>
                <a:xfrm>
                  <a:off x="6881629" y="9080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211" name="Ink 210">
                  <a:extLst>
                    <a:ext uri="{FF2B5EF4-FFF2-40B4-BE49-F238E27FC236}">
                      <a16:creationId xmlns:a16="http://schemas.microsoft.com/office/drawing/2014/main" id="{6F3AB06A-145A-2B07-741A-8FC6A79761D3}"/>
                    </a:ext>
                  </a:extLst>
                </p14:cNvPr>
                <p14:cNvContentPartPr/>
                <p14:nvPr/>
              </p14:nvContentPartPr>
              <p14:xfrm>
                <a:off x="6982789" y="1080524"/>
                <a:ext cx="92520" cy="197640"/>
              </p14:xfrm>
            </p:contentPart>
          </mc:Choice>
          <mc:Fallback>
            <p:pic>
              <p:nvPicPr>
                <p:cNvPr id="211" name="Ink 210">
                  <a:extLst>
                    <a:ext uri="{FF2B5EF4-FFF2-40B4-BE49-F238E27FC236}">
                      <a16:creationId xmlns:a16="http://schemas.microsoft.com/office/drawing/2014/main" id="{6F3AB06A-145A-2B07-741A-8FC6A79761D3}"/>
                    </a:ext>
                  </a:extLst>
                </p:cNvPr>
                <p:cNvPicPr/>
                <p:nvPr/>
              </p:nvPicPr>
              <p:blipFill>
                <a:blip r:embed="rId158"/>
                <a:stretch>
                  <a:fillRect/>
                </a:stretch>
              </p:blipFill>
              <p:spPr>
                <a:xfrm>
                  <a:off x="6965149" y="1062524"/>
                  <a:ext cx="128160" cy="233280"/>
                </a:xfrm>
                <a:prstGeom prst="rect">
                  <a:avLst/>
                </a:prstGeom>
              </p:spPr>
            </p:pic>
          </mc:Fallback>
        </mc:AlternateContent>
      </p:grpSp>
      <p:grpSp>
        <p:nvGrpSpPr>
          <p:cNvPr id="216" name="Group 215">
            <a:extLst>
              <a:ext uri="{FF2B5EF4-FFF2-40B4-BE49-F238E27FC236}">
                <a16:creationId xmlns:a16="http://schemas.microsoft.com/office/drawing/2014/main" id="{44878CA1-0DFE-62CF-E4C4-21846E22B70D}"/>
              </a:ext>
            </a:extLst>
          </p:cNvPr>
          <p:cNvGrpSpPr/>
          <p:nvPr/>
        </p:nvGrpSpPr>
        <p:grpSpPr>
          <a:xfrm>
            <a:off x="9090229" y="5331764"/>
            <a:ext cx="3136320" cy="1342440"/>
            <a:chOff x="9090229" y="5331764"/>
            <a:chExt cx="3136320" cy="1342440"/>
          </a:xfrm>
        </p:grpSpPr>
        <mc:AlternateContent xmlns:mc="http://schemas.openxmlformats.org/markup-compatibility/2006">
          <mc:Choice xmlns:p14="http://schemas.microsoft.com/office/powerpoint/2010/main" Requires="p14">
            <p:contentPart p14:bwMode="auto" r:id="rId159">
              <p14:nvContentPartPr>
                <p14:cNvPr id="152" name="Ink 151">
                  <a:extLst>
                    <a:ext uri="{FF2B5EF4-FFF2-40B4-BE49-F238E27FC236}">
                      <a16:creationId xmlns:a16="http://schemas.microsoft.com/office/drawing/2014/main" id="{3BF7CF5E-52B5-A5BC-5A22-B673DB20E442}"/>
                    </a:ext>
                  </a:extLst>
                </p14:cNvPr>
                <p14:cNvContentPartPr/>
                <p14:nvPr/>
              </p14:nvContentPartPr>
              <p14:xfrm>
                <a:off x="9161509" y="6625964"/>
                <a:ext cx="360" cy="360"/>
              </p14:xfrm>
            </p:contentPart>
          </mc:Choice>
          <mc:Fallback>
            <p:pic>
              <p:nvPicPr>
                <p:cNvPr id="152" name="Ink 151">
                  <a:extLst>
                    <a:ext uri="{FF2B5EF4-FFF2-40B4-BE49-F238E27FC236}">
                      <a16:creationId xmlns:a16="http://schemas.microsoft.com/office/drawing/2014/main" id="{3BF7CF5E-52B5-A5BC-5A22-B673DB20E442}"/>
                    </a:ext>
                  </a:extLst>
                </p:cNvPr>
                <p:cNvPicPr/>
                <p:nvPr/>
              </p:nvPicPr>
              <p:blipFill>
                <a:blip r:embed="rId7"/>
                <a:stretch>
                  <a:fillRect/>
                </a:stretch>
              </p:blipFill>
              <p:spPr>
                <a:xfrm>
                  <a:off x="9143869" y="66083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71" name="Ink 170">
                  <a:extLst>
                    <a:ext uri="{FF2B5EF4-FFF2-40B4-BE49-F238E27FC236}">
                      <a16:creationId xmlns:a16="http://schemas.microsoft.com/office/drawing/2014/main" id="{5E6A94CD-A49E-F258-AD55-3505E7E3EE31}"/>
                    </a:ext>
                  </a:extLst>
                </p14:cNvPr>
                <p14:cNvContentPartPr/>
                <p14:nvPr/>
              </p14:nvContentPartPr>
              <p14:xfrm>
                <a:off x="10610509" y="5902004"/>
                <a:ext cx="3600" cy="1440"/>
              </p14:xfrm>
            </p:contentPart>
          </mc:Choice>
          <mc:Fallback>
            <p:pic>
              <p:nvPicPr>
                <p:cNvPr id="171" name="Ink 170">
                  <a:extLst>
                    <a:ext uri="{FF2B5EF4-FFF2-40B4-BE49-F238E27FC236}">
                      <a16:creationId xmlns:a16="http://schemas.microsoft.com/office/drawing/2014/main" id="{5E6A94CD-A49E-F258-AD55-3505E7E3EE31}"/>
                    </a:ext>
                  </a:extLst>
                </p:cNvPr>
                <p:cNvPicPr/>
                <p:nvPr/>
              </p:nvPicPr>
              <p:blipFill>
                <a:blip r:embed="rId161"/>
                <a:stretch>
                  <a:fillRect/>
                </a:stretch>
              </p:blipFill>
              <p:spPr>
                <a:xfrm>
                  <a:off x="10592869" y="5884364"/>
                  <a:ext cx="392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72" name="Ink 171">
                  <a:extLst>
                    <a:ext uri="{FF2B5EF4-FFF2-40B4-BE49-F238E27FC236}">
                      <a16:creationId xmlns:a16="http://schemas.microsoft.com/office/drawing/2014/main" id="{9BBCCE6D-74B1-6943-595C-3106E8E8F6D5}"/>
                    </a:ext>
                  </a:extLst>
                </p14:cNvPr>
                <p14:cNvContentPartPr/>
                <p14:nvPr/>
              </p14:nvContentPartPr>
              <p14:xfrm>
                <a:off x="10681429" y="6448124"/>
                <a:ext cx="360" cy="360"/>
              </p14:xfrm>
            </p:contentPart>
          </mc:Choice>
          <mc:Fallback>
            <p:pic>
              <p:nvPicPr>
                <p:cNvPr id="172" name="Ink 171">
                  <a:extLst>
                    <a:ext uri="{FF2B5EF4-FFF2-40B4-BE49-F238E27FC236}">
                      <a16:creationId xmlns:a16="http://schemas.microsoft.com/office/drawing/2014/main" id="{9BBCCE6D-74B1-6943-595C-3106E8E8F6D5}"/>
                    </a:ext>
                  </a:extLst>
                </p:cNvPr>
                <p:cNvPicPr/>
                <p:nvPr/>
              </p:nvPicPr>
              <p:blipFill>
                <a:blip r:embed="rId7"/>
                <a:stretch>
                  <a:fillRect/>
                </a:stretch>
              </p:blipFill>
              <p:spPr>
                <a:xfrm>
                  <a:off x="10663789" y="64301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49" name="Ink 148">
                  <a:extLst>
                    <a:ext uri="{FF2B5EF4-FFF2-40B4-BE49-F238E27FC236}">
                      <a16:creationId xmlns:a16="http://schemas.microsoft.com/office/drawing/2014/main" id="{BEBB8BF3-2FB0-8185-4CC4-E7CD3BF3E2B8}"/>
                    </a:ext>
                  </a:extLst>
                </p14:cNvPr>
                <p14:cNvContentPartPr/>
                <p14:nvPr/>
              </p14:nvContentPartPr>
              <p14:xfrm>
                <a:off x="9090229" y="5931524"/>
                <a:ext cx="360" cy="360"/>
              </p14:xfrm>
            </p:contentPart>
          </mc:Choice>
          <mc:Fallback>
            <p:pic>
              <p:nvPicPr>
                <p:cNvPr id="149" name="Ink 148">
                  <a:extLst>
                    <a:ext uri="{FF2B5EF4-FFF2-40B4-BE49-F238E27FC236}">
                      <a16:creationId xmlns:a16="http://schemas.microsoft.com/office/drawing/2014/main" id="{BEBB8BF3-2FB0-8185-4CC4-E7CD3BF3E2B8}"/>
                    </a:ext>
                  </a:extLst>
                </p:cNvPr>
                <p:cNvPicPr/>
                <p:nvPr/>
              </p:nvPicPr>
              <p:blipFill>
                <a:blip r:embed="rId7"/>
                <a:stretch>
                  <a:fillRect/>
                </a:stretch>
              </p:blipFill>
              <p:spPr>
                <a:xfrm>
                  <a:off x="9072589" y="59138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50" name="Ink 149">
                  <a:extLst>
                    <a:ext uri="{FF2B5EF4-FFF2-40B4-BE49-F238E27FC236}">
                      <a16:creationId xmlns:a16="http://schemas.microsoft.com/office/drawing/2014/main" id="{82C244C0-3F1E-9852-7623-64200FC69CE6}"/>
                    </a:ext>
                  </a:extLst>
                </p14:cNvPr>
                <p14:cNvContentPartPr/>
                <p14:nvPr/>
              </p14:nvContentPartPr>
              <p14:xfrm>
                <a:off x="9149989" y="6145364"/>
                <a:ext cx="360" cy="360"/>
              </p14:xfrm>
            </p:contentPart>
          </mc:Choice>
          <mc:Fallback>
            <p:pic>
              <p:nvPicPr>
                <p:cNvPr id="150" name="Ink 149">
                  <a:extLst>
                    <a:ext uri="{FF2B5EF4-FFF2-40B4-BE49-F238E27FC236}">
                      <a16:creationId xmlns:a16="http://schemas.microsoft.com/office/drawing/2014/main" id="{82C244C0-3F1E-9852-7623-64200FC69CE6}"/>
                    </a:ext>
                  </a:extLst>
                </p:cNvPr>
                <p:cNvPicPr/>
                <p:nvPr/>
              </p:nvPicPr>
              <p:blipFill>
                <a:blip r:embed="rId7"/>
                <a:stretch>
                  <a:fillRect/>
                </a:stretch>
              </p:blipFill>
              <p:spPr>
                <a:xfrm>
                  <a:off x="9131989" y="61277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51" name="Ink 150">
                  <a:extLst>
                    <a:ext uri="{FF2B5EF4-FFF2-40B4-BE49-F238E27FC236}">
                      <a16:creationId xmlns:a16="http://schemas.microsoft.com/office/drawing/2014/main" id="{03E59E87-5664-F94F-6C8D-55CE560F3AB3}"/>
                    </a:ext>
                  </a:extLst>
                </p14:cNvPr>
                <p14:cNvContentPartPr/>
                <p14:nvPr/>
              </p14:nvContentPartPr>
              <p14:xfrm>
                <a:off x="9137749" y="6406724"/>
                <a:ext cx="360" cy="360"/>
              </p14:xfrm>
            </p:contentPart>
          </mc:Choice>
          <mc:Fallback>
            <p:pic>
              <p:nvPicPr>
                <p:cNvPr id="151" name="Ink 150">
                  <a:extLst>
                    <a:ext uri="{FF2B5EF4-FFF2-40B4-BE49-F238E27FC236}">
                      <a16:creationId xmlns:a16="http://schemas.microsoft.com/office/drawing/2014/main" id="{03E59E87-5664-F94F-6C8D-55CE560F3AB3}"/>
                    </a:ext>
                  </a:extLst>
                </p:cNvPr>
                <p:cNvPicPr/>
                <p:nvPr/>
              </p:nvPicPr>
              <p:blipFill>
                <a:blip r:embed="rId7"/>
                <a:stretch>
                  <a:fillRect/>
                </a:stretch>
              </p:blipFill>
              <p:spPr>
                <a:xfrm>
                  <a:off x="9120109" y="638872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73" name="Ink 172">
                  <a:extLst>
                    <a:ext uri="{FF2B5EF4-FFF2-40B4-BE49-F238E27FC236}">
                      <a16:creationId xmlns:a16="http://schemas.microsoft.com/office/drawing/2014/main" id="{B46A3DCA-763A-1324-6CDD-7CD32945B9AE}"/>
                    </a:ext>
                  </a:extLst>
                </p14:cNvPr>
                <p14:cNvContentPartPr/>
                <p14:nvPr/>
              </p14:nvContentPartPr>
              <p14:xfrm>
                <a:off x="9155749" y="5936924"/>
                <a:ext cx="636120" cy="101160"/>
              </p14:xfrm>
            </p:contentPart>
          </mc:Choice>
          <mc:Fallback>
            <p:pic>
              <p:nvPicPr>
                <p:cNvPr id="173" name="Ink 172">
                  <a:extLst>
                    <a:ext uri="{FF2B5EF4-FFF2-40B4-BE49-F238E27FC236}">
                      <a16:creationId xmlns:a16="http://schemas.microsoft.com/office/drawing/2014/main" id="{B46A3DCA-763A-1324-6CDD-7CD32945B9AE}"/>
                    </a:ext>
                  </a:extLst>
                </p:cNvPr>
                <p:cNvPicPr/>
                <p:nvPr/>
              </p:nvPicPr>
              <p:blipFill>
                <a:blip r:embed="rId167"/>
                <a:stretch>
                  <a:fillRect/>
                </a:stretch>
              </p:blipFill>
              <p:spPr>
                <a:xfrm>
                  <a:off x="9137749" y="5919284"/>
                  <a:ext cx="6717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74" name="Ink 173">
                  <a:extLst>
                    <a:ext uri="{FF2B5EF4-FFF2-40B4-BE49-F238E27FC236}">
                      <a16:creationId xmlns:a16="http://schemas.microsoft.com/office/drawing/2014/main" id="{9FCD017D-C10D-4D88-11C1-E6831E11AFFB}"/>
                    </a:ext>
                  </a:extLst>
                </p14:cNvPr>
                <p14:cNvContentPartPr/>
                <p14:nvPr/>
              </p14:nvContentPartPr>
              <p14:xfrm>
                <a:off x="9215149" y="6093884"/>
                <a:ext cx="583200" cy="46440"/>
              </p14:xfrm>
            </p:contentPart>
          </mc:Choice>
          <mc:Fallback>
            <p:pic>
              <p:nvPicPr>
                <p:cNvPr id="174" name="Ink 173">
                  <a:extLst>
                    <a:ext uri="{FF2B5EF4-FFF2-40B4-BE49-F238E27FC236}">
                      <a16:creationId xmlns:a16="http://schemas.microsoft.com/office/drawing/2014/main" id="{9FCD017D-C10D-4D88-11C1-E6831E11AFFB}"/>
                    </a:ext>
                  </a:extLst>
                </p:cNvPr>
                <p:cNvPicPr/>
                <p:nvPr/>
              </p:nvPicPr>
              <p:blipFill>
                <a:blip r:embed="rId169"/>
                <a:stretch>
                  <a:fillRect/>
                </a:stretch>
              </p:blipFill>
              <p:spPr>
                <a:xfrm>
                  <a:off x="9197509" y="6075884"/>
                  <a:ext cx="61884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75" name="Ink 174">
                  <a:extLst>
                    <a:ext uri="{FF2B5EF4-FFF2-40B4-BE49-F238E27FC236}">
                      <a16:creationId xmlns:a16="http://schemas.microsoft.com/office/drawing/2014/main" id="{FA8FBEE3-2369-EB5E-284B-BC3B60FAE0E9}"/>
                    </a:ext>
                  </a:extLst>
                </p14:cNvPr>
                <p14:cNvContentPartPr/>
                <p14:nvPr/>
              </p14:nvContentPartPr>
              <p14:xfrm>
                <a:off x="9671629" y="5932964"/>
                <a:ext cx="370440" cy="393480"/>
              </p14:xfrm>
            </p:contentPart>
          </mc:Choice>
          <mc:Fallback>
            <p:pic>
              <p:nvPicPr>
                <p:cNvPr id="175" name="Ink 174">
                  <a:extLst>
                    <a:ext uri="{FF2B5EF4-FFF2-40B4-BE49-F238E27FC236}">
                      <a16:creationId xmlns:a16="http://schemas.microsoft.com/office/drawing/2014/main" id="{FA8FBEE3-2369-EB5E-284B-BC3B60FAE0E9}"/>
                    </a:ext>
                  </a:extLst>
                </p:cNvPr>
                <p:cNvPicPr/>
                <p:nvPr/>
              </p:nvPicPr>
              <p:blipFill>
                <a:blip r:embed="rId171"/>
                <a:stretch>
                  <a:fillRect/>
                </a:stretch>
              </p:blipFill>
              <p:spPr>
                <a:xfrm>
                  <a:off x="9653989" y="5914964"/>
                  <a:ext cx="40608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77" name="Ink 176">
                  <a:extLst>
                    <a:ext uri="{FF2B5EF4-FFF2-40B4-BE49-F238E27FC236}">
                      <a16:creationId xmlns:a16="http://schemas.microsoft.com/office/drawing/2014/main" id="{08B2C7AE-B6BA-753D-E3B8-92FC16335EF6}"/>
                    </a:ext>
                  </a:extLst>
                </p14:cNvPr>
                <p14:cNvContentPartPr/>
                <p14:nvPr/>
              </p14:nvContentPartPr>
              <p14:xfrm>
                <a:off x="10083109" y="5884004"/>
                <a:ext cx="539640" cy="256680"/>
              </p14:xfrm>
            </p:contentPart>
          </mc:Choice>
          <mc:Fallback>
            <p:pic>
              <p:nvPicPr>
                <p:cNvPr id="177" name="Ink 176">
                  <a:extLst>
                    <a:ext uri="{FF2B5EF4-FFF2-40B4-BE49-F238E27FC236}">
                      <a16:creationId xmlns:a16="http://schemas.microsoft.com/office/drawing/2014/main" id="{08B2C7AE-B6BA-753D-E3B8-92FC16335EF6}"/>
                    </a:ext>
                  </a:extLst>
                </p:cNvPr>
                <p:cNvPicPr/>
                <p:nvPr/>
              </p:nvPicPr>
              <p:blipFill>
                <a:blip r:embed="rId173"/>
                <a:stretch>
                  <a:fillRect/>
                </a:stretch>
              </p:blipFill>
              <p:spPr>
                <a:xfrm>
                  <a:off x="10065109" y="5866364"/>
                  <a:ext cx="57528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78" name="Ink 177">
                  <a:extLst>
                    <a:ext uri="{FF2B5EF4-FFF2-40B4-BE49-F238E27FC236}">
                      <a16:creationId xmlns:a16="http://schemas.microsoft.com/office/drawing/2014/main" id="{A4C8230E-366F-6637-E3E3-2A4E22FEB0B2}"/>
                    </a:ext>
                  </a:extLst>
                </p14:cNvPr>
                <p14:cNvContentPartPr/>
                <p14:nvPr/>
              </p14:nvContentPartPr>
              <p14:xfrm>
                <a:off x="9980149" y="6347324"/>
                <a:ext cx="636480" cy="65160"/>
              </p14:xfrm>
            </p:contentPart>
          </mc:Choice>
          <mc:Fallback>
            <p:pic>
              <p:nvPicPr>
                <p:cNvPr id="178" name="Ink 177">
                  <a:extLst>
                    <a:ext uri="{FF2B5EF4-FFF2-40B4-BE49-F238E27FC236}">
                      <a16:creationId xmlns:a16="http://schemas.microsoft.com/office/drawing/2014/main" id="{A4C8230E-366F-6637-E3E3-2A4E22FEB0B2}"/>
                    </a:ext>
                  </a:extLst>
                </p:cNvPr>
                <p:cNvPicPr/>
                <p:nvPr/>
              </p:nvPicPr>
              <p:blipFill>
                <a:blip r:embed="rId175"/>
                <a:stretch>
                  <a:fillRect/>
                </a:stretch>
              </p:blipFill>
              <p:spPr>
                <a:xfrm>
                  <a:off x="9962509" y="6329324"/>
                  <a:ext cx="6721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79" name="Ink 178">
                  <a:extLst>
                    <a:ext uri="{FF2B5EF4-FFF2-40B4-BE49-F238E27FC236}">
                      <a16:creationId xmlns:a16="http://schemas.microsoft.com/office/drawing/2014/main" id="{2D9EB62A-ADD1-27A6-C7E1-7B4C313759FE}"/>
                    </a:ext>
                  </a:extLst>
                </p14:cNvPr>
                <p14:cNvContentPartPr/>
                <p14:nvPr/>
              </p14:nvContentPartPr>
              <p14:xfrm>
                <a:off x="9209029" y="6269924"/>
                <a:ext cx="644040" cy="160560"/>
              </p14:xfrm>
            </p:contentPart>
          </mc:Choice>
          <mc:Fallback>
            <p:pic>
              <p:nvPicPr>
                <p:cNvPr id="179" name="Ink 178">
                  <a:extLst>
                    <a:ext uri="{FF2B5EF4-FFF2-40B4-BE49-F238E27FC236}">
                      <a16:creationId xmlns:a16="http://schemas.microsoft.com/office/drawing/2014/main" id="{2D9EB62A-ADD1-27A6-C7E1-7B4C313759FE}"/>
                    </a:ext>
                  </a:extLst>
                </p:cNvPr>
                <p:cNvPicPr/>
                <p:nvPr/>
              </p:nvPicPr>
              <p:blipFill>
                <a:blip r:embed="rId177"/>
                <a:stretch>
                  <a:fillRect/>
                </a:stretch>
              </p:blipFill>
              <p:spPr>
                <a:xfrm>
                  <a:off x="9191389" y="6252284"/>
                  <a:ext cx="6796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80" name="Ink 179">
                  <a:extLst>
                    <a:ext uri="{FF2B5EF4-FFF2-40B4-BE49-F238E27FC236}">
                      <a16:creationId xmlns:a16="http://schemas.microsoft.com/office/drawing/2014/main" id="{89750FE2-04F6-6FFF-2698-93B20D87CB22}"/>
                    </a:ext>
                  </a:extLst>
                </p14:cNvPr>
                <p14:cNvContentPartPr/>
                <p14:nvPr/>
              </p14:nvContentPartPr>
              <p14:xfrm>
                <a:off x="9215149" y="6269924"/>
                <a:ext cx="610560" cy="404280"/>
              </p14:xfrm>
            </p:contentPart>
          </mc:Choice>
          <mc:Fallback>
            <p:pic>
              <p:nvPicPr>
                <p:cNvPr id="180" name="Ink 179">
                  <a:extLst>
                    <a:ext uri="{FF2B5EF4-FFF2-40B4-BE49-F238E27FC236}">
                      <a16:creationId xmlns:a16="http://schemas.microsoft.com/office/drawing/2014/main" id="{89750FE2-04F6-6FFF-2698-93B20D87CB22}"/>
                    </a:ext>
                  </a:extLst>
                </p:cNvPr>
                <p:cNvPicPr/>
                <p:nvPr/>
              </p:nvPicPr>
              <p:blipFill>
                <a:blip r:embed="rId179"/>
                <a:stretch>
                  <a:fillRect/>
                </a:stretch>
              </p:blipFill>
              <p:spPr>
                <a:xfrm>
                  <a:off x="9197509" y="6252284"/>
                  <a:ext cx="64620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13" name="Ink 212">
                  <a:extLst>
                    <a:ext uri="{FF2B5EF4-FFF2-40B4-BE49-F238E27FC236}">
                      <a16:creationId xmlns:a16="http://schemas.microsoft.com/office/drawing/2014/main" id="{484B8E29-CCFC-BE61-6168-2C07BE5196DD}"/>
                    </a:ext>
                  </a:extLst>
                </p14:cNvPr>
                <p14:cNvContentPartPr/>
                <p14:nvPr/>
              </p14:nvContentPartPr>
              <p14:xfrm>
                <a:off x="10099669" y="5331764"/>
                <a:ext cx="1197000" cy="303120"/>
              </p14:xfrm>
            </p:contentPart>
          </mc:Choice>
          <mc:Fallback>
            <p:pic>
              <p:nvPicPr>
                <p:cNvPr id="213" name="Ink 212">
                  <a:extLst>
                    <a:ext uri="{FF2B5EF4-FFF2-40B4-BE49-F238E27FC236}">
                      <a16:creationId xmlns:a16="http://schemas.microsoft.com/office/drawing/2014/main" id="{484B8E29-CCFC-BE61-6168-2C07BE5196DD}"/>
                    </a:ext>
                  </a:extLst>
                </p:cNvPr>
                <p:cNvPicPr/>
                <p:nvPr/>
              </p:nvPicPr>
              <p:blipFill>
                <a:blip r:embed="rId181"/>
                <a:stretch>
                  <a:fillRect/>
                </a:stretch>
              </p:blipFill>
              <p:spPr>
                <a:xfrm>
                  <a:off x="10082029" y="5314124"/>
                  <a:ext cx="123264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14" name="Ink 213">
                  <a:extLst>
                    <a:ext uri="{FF2B5EF4-FFF2-40B4-BE49-F238E27FC236}">
                      <a16:creationId xmlns:a16="http://schemas.microsoft.com/office/drawing/2014/main" id="{24BDA662-FA08-6291-8CE2-FAEE2B85D256}"/>
                    </a:ext>
                  </a:extLst>
                </p14:cNvPr>
                <p14:cNvContentPartPr/>
                <p14:nvPr/>
              </p14:nvContentPartPr>
              <p14:xfrm>
                <a:off x="11198389" y="5390444"/>
                <a:ext cx="170280" cy="300960"/>
              </p14:xfrm>
            </p:contentPart>
          </mc:Choice>
          <mc:Fallback>
            <p:pic>
              <p:nvPicPr>
                <p:cNvPr id="214" name="Ink 213">
                  <a:extLst>
                    <a:ext uri="{FF2B5EF4-FFF2-40B4-BE49-F238E27FC236}">
                      <a16:creationId xmlns:a16="http://schemas.microsoft.com/office/drawing/2014/main" id="{24BDA662-FA08-6291-8CE2-FAEE2B85D256}"/>
                    </a:ext>
                  </a:extLst>
                </p:cNvPr>
                <p:cNvPicPr/>
                <p:nvPr/>
              </p:nvPicPr>
              <p:blipFill>
                <a:blip r:embed="rId183"/>
                <a:stretch>
                  <a:fillRect/>
                </a:stretch>
              </p:blipFill>
              <p:spPr>
                <a:xfrm>
                  <a:off x="11180389" y="5372804"/>
                  <a:ext cx="20592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15" name="Ink 214">
                  <a:extLst>
                    <a:ext uri="{FF2B5EF4-FFF2-40B4-BE49-F238E27FC236}">
                      <a16:creationId xmlns:a16="http://schemas.microsoft.com/office/drawing/2014/main" id="{7A35E96A-B59F-7976-5365-C130B72FE3B1}"/>
                    </a:ext>
                  </a:extLst>
                </p14:cNvPr>
                <p14:cNvContentPartPr/>
                <p14:nvPr/>
              </p14:nvContentPartPr>
              <p14:xfrm>
                <a:off x="11613829" y="5376764"/>
                <a:ext cx="612720" cy="875880"/>
              </p14:xfrm>
            </p:contentPart>
          </mc:Choice>
          <mc:Fallback>
            <p:pic>
              <p:nvPicPr>
                <p:cNvPr id="215" name="Ink 214">
                  <a:extLst>
                    <a:ext uri="{FF2B5EF4-FFF2-40B4-BE49-F238E27FC236}">
                      <a16:creationId xmlns:a16="http://schemas.microsoft.com/office/drawing/2014/main" id="{7A35E96A-B59F-7976-5365-C130B72FE3B1}"/>
                    </a:ext>
                  </a:extLst>
                </p:cNvPr>
                <p:cNvPicPr/>
                <p:nvPr/>
              </p:nvPicPr>
              <p:blipFill>
                <a:blip r:embed="rId185"/>
                <a:stretch>
                  <a:fillRect/>
                </a:stretch>
              </p:blipFill>
              <p:spPr>
                <a:xfrm>
                  <a:off x="11596189" y="5359124"/>
                  <a:ext cx="648360" cy="911520"/>
                </a:xfrm>
                <a:prstGeom prst="rect">
                  <a:avLst/>
                </a:prstGeom>
              </p:spPr>
            </p:pic>
          </mc:Fallback>
        </mc:AlternateContent>
      </p:grpSp>
    </p:spTree>
    <p:extLst>
      <p:ext uri="{BB962C8B-B14F-4D97-AF65-F5344CB8AC3E}">
        <p14:creationId xmlns:p14="http://schemas.microsoft.com/office/powerpoint/2010/main" val="236803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D81CECB3-01CE-2126-0220-3913C934B120}"/>
              </a:ext>
            </a:extLst>
          </p:cNvPr>
          <p:cNvSpPr txBox="1"/>
          <p:nvPr/>
        </p:nvSpPr>
        <p:spPr>
          <a:xfrm>
            <a:off x="1392383" y="5755874"/>
            <a:ext cx="6635335" cy="523220"/>
          </a:xfrm>
          <a:prstGeom prst="rect">
            <a:avLst/>
          </a:prstGeom>
          <a:noFill/>
        </p:spPr>
        <p:txBody>
          <a:bodyPr wrap="square" rtlCol="0">
            <a:spAutoFit/>
          </a:bodyPr>
          <a:lstStyle/>
          <a:p>
            <a:r>
              <a:rPr lang="en-US" sz="2800" dirty="0"/>
              <a:t>Current Progress: </a:t>
            </a:r>
            <a:r>
              <a:rPr lang="en-US" dirty="0"/>
              <a:t>(Project integration is in-progress)</a:t>
            </a:r>
            <a:endParaRPr lang="en-US" sz="2800" dirty="0"/>
          </a:p>
        </p:txBody>
      </p:sp>
      <p:cxnSp>
        <p:nvCxnSpPr>
          <p:cNvPr id="154" name="Straight Connector 153">
            <a:extLst>
              <a:ext uri="{FF2B5EF4-FFF2-40B4-BE49-F238E27FC236}">
                <a16:creationId xmlns:a16="http://schemas.microsoft.com/office/drawing/2014/main" id="{DCC9B08E-450F-BFF9-FA3C-F888F25E4A44}"/>
              </a:ext>
            </a:extLst>
          </p:cNvPr>
          <p:cNvCxnSpPr>
            <a:cxnSpLocks/>
            <a:stCxn id="160" idx="3"/>
            <a:endCxn id="159" idx="1"/>
          </p:cNvCxnSpPr>
          <p:nvPr/>
        </p:nvCxnSpPr>
        <p:spPr>
          <a:xfrm>
            <a:off x="5997039" y="4344843"/>
            <a:ext cx="1958478" cy="16286"/>
          </a:xfrm>
          <a:prstGeom prst="line">
            <a:avLst/>
          </a:prstGeom>
          <a:solidFill>
            <a:srgbClr val="333333">
              <a:alpha val="5000"/>
            </a:srgbClr>
          </a:solidFill>
          <a:ln w="18000">
            <a:solidFill>
              <a:srgbClr val="333333"/>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E461B53-C374-D1A7-A348-8CB2042EF9D5}"/>
              </a:ext>
            </a:extLst>
          </p:cNvPr>
          <p:cNvCxnSpPr>
            <a:cxnSpLocks/>
            <a:stCxn id="159" idx="0"/>
            <a:endCxn id="162" idx="4"/>
          </p:cNvCxnSpPr>
          <p:nvPr/>
        </p:nvCxnSpPr>
        <p:spPr>
          <a:xfrm flipH="1" flipV="1">
            <a:off x="8565909" y="2520877"/>
            <a:ext cx="500426" cy="1428772"/>
          </a:xfrm>
          <a:prstGeom prst="line">
            <a:avLst/>
          </a:prstGeom>
          <a:solidFill>
            <a:srgbClr val="333333">
              <a:alpha val="5000"/>
            </a:srgbClr>
          </a:solidFill>
          <a:ln w="18000">
            <a:solidFill>
              <a:srgbClr val="33333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DF5C4FF-D7DB-EF41-497F-8E28B55473AB}"/>
              </a:ext>
            </a:extLst>
          </p:cNvPr>
          <p:cNvCxnSpPr>
            <a:cxnSpLocks/>
            <a:stCxn id="161" idx="3"/>
            <a:endCxn id="160" idx="1"/>
          </p:cNvCxnSpPr>
          <p:nvPr/>
        </p:nvCxnSpPr>
        <p:spPr>
          <a:xfrm>
            <a:off x="2732073" y="4328556"/>
            <a:ext cx="1501482" cy="16287"/>
          </a:xfrm>
          <a:prstGeom prst="line">
            <a:avLst/>
          </a:prstGeom>
          <a:solidFill>
            <a:srgbClr val="333333">
              <a:alpha val="5000"/>
            </a:srgbClr>
          </a:solidFill>
          <a:ln w="18000">
            <a:solidFill>
              <a:srgbClr val="333333"/>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D47BB19-108E-A25C-AEBF-0A3569A45941}"/>
              </a:ext>
            </a:extLst>
          </p:cNvPr>
          <p:cNvCxnSpPr>
            <a:cxnSpLocks/>
            <a:stCxn id="163" idx="6"/>
            <a:endCxn id="162" idx="2"/>
          </p:cNvCxnSpPr>
          <p:nvPr/>
        </p:nvCxnSpPr>
        <p:spPr>
          <a:xfrm>
            <a:off x="5725952" y="1517073"/>
            <a:ext cx="2428477" cy="592324"/>
          </a:xfrm>
          <a:prstGeom prst="line">
            <a:avLst/>
          </a:prstGeom>
          <a:solidFill>
            <a:srgbClr val="333333">
              <a:alpha val="5000"/>
            </a:srgbClr>
          </a:solidFill>
          <a:ln w="18000">
            <a:solidFill>
              <a:srgbClr val="333333"/>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30CB2C2-33DC-34D5-A6BF-1B1C36C683C3}"/>
              </a:ext>
            </a:extLst>
          </p:cNvPr>
          <p:cNvCxnSpPr>
            <a:cxnSpLocks/>
            <a:stCxn id="160" idx="0"/>
            <a:endCxn id="163" idx="4"/>
          </p:cNvCxnSpPr>
          <p:nvPr/>
        </p:nvCxnSpPr>
        <p:spPr>
          <a:xfrm flipV="1">
            <a:off x="5115297" y="2109397"/>
            <a:ext cx="0" cy="1807679"/>
          </a:xfrm>
          <a:prstGeom prst="line">
            <a:avLst/>
          </a:prstGeom>
          <a:solidFill>
            <a:srgbClr val="333333">
              <a:alpha val="5000"/>
            </a:srgbClr>
          </a:solidFill>
          <a:ln w="18000">
            <a:solidFill>
              <a:srgbClr val="333333"/>
            </a:solidFill>
            <a:tailEnd type="arrow"/>
          </a:ln>
        </p:spPr>
        <p:style>
          <a:lnRef idx="1">
            <a:schemeClr val="accent1"/>
          </a:lnRef>
          <a:fillRef idx="0">
            <a:schemeClr val="accent1"/>
          </a:fillRef>
          <a:effectRef idx="0">
            <a:schemeClr val="accent1"/>
          </a:effectRef>
          <a:fontRef idx="minor">
            <a:schemeClr val="tx1"/>
          </a:fontRef>
        </p:style>
      </p:cxnSp>
      <p:sp>
        <p:nvSpPr>
          <p:cNvPr id="159" name="矩形 86">
            <a:extLst>
              <a:ext uri="{FF2B5EF4-FFF2-40B4-BE49-F238E27FC236}">
                <a16:creationId xmlns:a16="http://schemas.microsoft.com/office/drawing/2014/main" id="{133654F4-9B7C-F078-E14D-E1AE52C077A0}"/>
              </a:ext>
            </a:extLst>
          </p:cNvPr>
          <p:cNvSpPr/>
          <p:nvPr/>
        </p:nvSpPr>
        <p:spPr>
          <a:xfrm>
            <a:off x="7955517" y="3949649"/>
            <a:ext cx="2221635" cy="822960"/>
          </a:xfrm>
          <a:custGeom>
            <a:avLst/>
            <a:gdLst>
              <a:gd name="connsiteX0" fmla="*/ 0 w 2221635"/>
              <a:gd name="connsiteY0" fmla="*/ 0 h 822960"/>
              <a:gd name="connsiteX1" fmla="*/ 555409 w 2221635"/>
              <a:gd name="connsiteY1" fmla="*/ 0 h 822960"/>
              <a:gd name="connsiteX2" fmla="*/ 1088601 w 2221635"/>
              <a:gd name="connsiteY2" fmla="*/ 0 h 822960"/>
              <a:gd name="connsiteX3" fmla="*/ 1599577 w 2221635"/>
              <a:gd name="connsiteY3" fmla="*/ 0 h 822960"/>
              <a:gd name="connsiteX4" fmla="*/ 2221635 w 2221635"/>
              <a:gd name="connsiteY4" fmla="*/ 0 h 822960"/>
              <a:gd name="connsiteX5" fmla="*/ 2221635 w 2221635"/>
              <a:gd name="connsiteY5" fmla="*/ 411480 h 822960"/>
              <a:gd name="connsiteX6" fmla="*/ 2221635 w 2221635"/>
              <a:gd name="connsiteY6" fmla="*/ 822960 h 822960"/>
              <a:gd name="connsiteX7" fmla="*/ 1666226 w 2221635"/>
              <a:gd name="connsiteY7" fmla="*/ 822960 h 822960"/>
              <a:gd name="connsiteX8" fmla="*/ 1177467 w 2221635"/>
              <a:gd name="connsiteY8" fmla="*/ 822960 h 822960"/>
              <a:gd name="connsiteX9" fmla="*/ 599841 w 2221635"/>
              <a:gd name="connsiteY9" fmla="*/ 822960 h 822960"/>
              <a:gd name="connsiteX10" fmla="*/ 0 w 2221635"/>
              <a:gd name="connsiteY10" fmla="*/ 822960 h 822960"/>
              <a:gd name="connsiteX11" fmla="*/ 0 w 2221635"/>
              <a:gd name="connsiteY11" fmla="*/ 403250 h 822960"/>
              <a:gd name="connsiteX12" fmla="*/ 0 w 2221635"/>
              <a:gd name="connsiteY12"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1635" h="822960" fill="none" extrusionOk="0">
                <a:moveTo>
                  <a:pt x="0" y="0"/>
                </a:moveTo>
                <a:cubicBezTo>
                  <a:pt x="132831" y="23771"/>
                  <a:pt x="434672" y="1511"/>
                  <a:pt x="555409" y="0"/>
                </a:cubicBezTo>
                <a:cubicBezTo>
                  <a:pt x="676146" y="-1511"/>
                  <a:pt x="936740" y="10066"/>
                  <a:pt x="1088601" y="0"/>
                </a:cubicBezTo>
                <a:cubicBezTo>
                  <a:pt x="1240462" y="-10066"/>
                  <a:pt x="1424375" y="7986"/>
                  <a:pt x="1599577" y="0"/>
                </a:cubicBezTo>
                <a:cubicBezTo>
                  <a:pt x="1774779" y="-7986"/>
                  <a:pt x="1957090" y="-26509"/>
                  <a:pt x="2221635" y="0"/>
                </a:cubicBezTo>
                <a:cubicBezTo>
                  <a:pt x="2241977" y="192314"/>
                  <a:pt x="2217558" y="300170"/>
                  <a:pt x="2221635" y="411480"/>
                </a:cubicBezTo>
                <a:cubicBezTo>
                  <a:pt x="2225712" y="522790"/>
                  <a:pt x="2235362" y="679452"/>
                  <a:pt x="2221635" y="822960"/>
                </a:cubicBezTo>
                <a:cubicBezTo>
                  <a:pt x="2105971" y="846796"/>
                  <a:pt x="1910640" y="843233"/>
                  <a:pt x="1666226" y="822960"/>
                </a:cubicBezTo>
                <a:cubicBezTo>
                  <a:pt x="1421812" y="802687"/>
                  <a:pt x="1389668" y="837749"/>
                  <a:pt x="1177467" y="822960"/>
                </a:cubicBezTo>
                <a:cubicBezTo>
                  <a:pt x="965266" y="808171"/>
                  <a:pt x="874934" y="795551"/>
                  <a:pt x="599841" y="822960"/>
                </a:cubicBezTo>
                <a:cubicBezTo>
                  <a:pt x="324748" y="850369"/>
                  <a:pt x="221045" y="815158"/>
                  <a:pt x="0" y="822960"/>
                </a:cubicBezTo>
                <a:cubicBezTo>
                  <a:pt x="-12438" y="646961"/>
                  <a:pt x="-19710" y="545475"/>
                  <a:pt x="0" y="403250"/>
                </a:cubicBezTo>
                <a:cubicBezTo>
                  <a:pt x="19710" y="261025"/>
                  <a:pt x="-13575" y="91819"/>
                  <a:pt x="0" y="0"/>
                </a:cubicBezTo>
                <a:close/>
              </a:path>
              <a:path w="2221635" h="822960" stroke="0" extrusionOk="0">
                <a:moveTo>
                  <a:pt x="0" y="0"/>
                </a:moveTo>
                <a:cubicBezTo>
                  <a:pt x="224732" y="-12144"/>
                  <a:pt x="288937" y="14502"/>
                  <a:pt x="510976" y="0"/>
                </a:cubicBezTo>
                <a:cubicBezTo>
                  <a:pt x="733015" y="-14502"/>
                  <a:pt x="812533" y="11153"/>
                  <a:pt x="999736" y="0"/>
                </a:cubicBezTo>
                <a:cubicBezTo>
                  <a:pt x="1186939" y="-11153"/>
                  <a:pt x="1342236" y="-15147"/>
                  <a:pt x="1532928" y="0"/>
                </a:cubicBezTo>
                <a:cubicBezTo>
                  <a:pt x="1723620" y="15147"/>
                  <a:pt x="1947282" y="-6451"/>
                  <a:pt x="2221635" y="0"/>
                </a:cubicBezTo>
                <a:cubicBezTo>
                  <a:pt x="2241452" y="95372"/>
                  <a:pt x="2206366" y="251597"/>
                  <a:pt x="2221635" y="411480"/>
                </a:cubicBezTo>
                <a:cubicBezTo>
                  <a:pt x="2236904" y="571363"/>
                  <a:pt x="2236725" y="703399"/>
                  <a:pt x="2221635" y="822960"/>
                </a:cubicBezTo>
                <a:cubicBezTo>
                  <a:pt x="2044900" y="801962"/>
                  <a:pt x="1824318" y="846702"/>
                  <a:pt x="1710659" y="822960"/>
                </a:cubicBezTo>
                <a:cubicBezTo>
                  <a:pt x="1597000" y="799218"/>
                  <a:pt x="1394115" y="797988"/>
                  <a:pt x="1110818" y="822960"/>
                </a:cubicBezTo>
                <a:cubicBezTo>
                  <a:pt x="827521" y="847932"/>
                  <a:pt x="748673" y="812597"/>
                  <a:pt x="599841" y="822960"/>
                </a:cubicBezTo>
                <a:cubicBezTo>
                  <a:pt x="451009" y="833323"/>
                  <a:pt x="253162" y="818438"/>
                  <a:pt x="0" y="822960"/>
                </a:cubicBezTo>
                <a:cubicBezTo>
                  <a:pt x="-16460" y="735449"/>
                  <a:pt x="-8809" y="549954"/>
                  <a:pt x="0" y="427939"/>
                </a:cubicBezTo>
                <a:cubicBezTo>
                  <a:pt x="8809" y="305924"/>
                  <a:pt x="359" y="90905"/>
                  <a:pt x="0" y="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40662649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User App </a:t>
            </a:r>
          </a:p>
          <a:p>
            <a:pPr algn="ctr"/>
            <a:r>
              <a:rPr lang="en-US" dirty="0">
                <a:solidFill>
                  <a:srgbClr val="333333"/>
                </a:solidFill>
              </a:rPr>
              <a:t>Redirect/Home Page</a:t>
            </a:r>
          </a:p>
        </p:txBody>
      </p:sp>
      <p:sp>
        <p:nvSpPr>
          <p:cNvPr id="160" name="矩形 70">
            <a:extLst>
              <a:ext uri="{FF2B5EF4-FFF2-40B4-BE49-F238E27FC236}">
                <a16:creationId xmlns:a16="http://schemas.microsoft.com/office/drawing/2014/main" id="{F92E0097-3A5E-1D2B-C65E-EC61F9C06CEC}"/>
              </a:ext>
            </a:extLst>
          </p:cNvPr>
          <p:cNvSpPr/>
          <p:nvPr/>
        </p:nvSpPr>
        <p:spPr>
          <a:xfrm>
            <a:off x="4233555" y="3917076"/>
            <a:ext cx="1763484" cy="855533"/>
          </a:xfrm>
          <a:custGeom>
            <a:avLst/>
            <a:gdLst>
              <a:gd name="connsiteX0" fmla="*/ 0 w 1763484"/>
              <a:gd name="connsiteY0" fmla="*/ 0 h 855533"/>
              <a:gd name="connsiteX1" fmla="*/ 623098 w 1763484"/>
              <a:gd name="connsiteY1" fmla="*/ 0 h 855533"/>
              <a:gd name="connsiteX2" fmla="*/ 1210926 w 1763484"/>
              <a:gd name="connsiteY2" fmla="*/ 0 h 855533"/>
              <a:gd name="connsiteX3" fmla="*/ 1763484 w 1763484"/>
              <a:gd name="connsiteY3" fmla="*/ 0 h 855533"/>
              <a:gd name="connsiteX4" fmla="*/ 1763484 w 1763484"/>
              <a:gd name="connsiteY4" fmla="*/ 444877 h 855533"/>
              <a:gd name="connsiteX5" fmla="*/ 1763484 w 1763484"/>
              <a:gd name="connsiteY5" fmla="*/ 855533 h 855533"/>
              <a:gd name="connsiteX6" fmla="*/ 1175656 w 1763484"/>
              <a:gd name="connsiteY6" fmla="*/ 855533 h 855533"/>
              <a:gd name="connsiteX7" fmla="*/ 570193 w 1763484"/>
              <a:gd name="connsiteY7" fmla="*/ 855533 h 855533"/>
              <a:gd name="connsiteX8" fmla="*/ 0 w 1763484"/>
              <a:gd name="connsiteY8" fmla="*/ 855533 h 855533"/>
              <a:gd name="connsiteX9" fmla="*/ 0 w 1763484"/>
              <a:gd name="connsiteY9" fmla="*/ 419211 h 855533"/>
              <a:gd name="connsiteX10" fmla="*/ 0 w 1763484"/>
              <a:gd name="connsiteY10" fmla="*/ 0 h 85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3484" h="855533" fill="none" extrusionOk="0">
                <a:moveTo>
                  <a:pt x="0" y="0"/>
                </a:moveTo>
                <a:cubicBezTo>
                  <a:pt x="142418" y="-25060"/>
                  <a:pt x="434012" y="19328"/>
                  <a:pt x="623098" y="0"/>
                </a:cubicBezTo>
                <a:cubicBezTo>
                  <a:pt x="812184" y="-19328"/>
                  <a:pt x="1059060" y="-2543"/>
                  <a:pt x="1210926" y="0"/>
                </a:cubicBezTo>
                <a:cubicBezTo>
                  <a:pt x="1362792" y="2543"/>
                  <a:pt x="1639794" y="3372"/>
                  <a:pt x="1763484" y="0"/>
                </a:cubicBezTo>
                <a:cubicBezTo>
                  <a:pt x="1750088" y="104772"/>
                  <a:pt x="1745358" y="259862"/>
                  <a:pt x="1763484" y="444877"/>
                </a:cubicBezTo>
                <a:cubicBezTo>
                  <a:pt x="1781610" y="629892"/>
                  <a:pt x="1752066" y="756616"/>
                  <a:pt x="1763484" y="855533"/>
                </a:cubicBezTo>
                <a:cubicBezTo>
                  <a:pt x="1494222" y="853597"/>
                  <a:pt x="1448650" y="882534"/>
                  <a:pt x="1175656" y="855533"/>
                </a:cubicBezTo>
                <a:cubicBezTo>
                  <a:pt x="902662" y="828532"/>
                  <a:pt x="768719" y="843372"/>
                  <a:pt x="570193" y="855533"/>
                </a:cubicBezTo>
                <a:cubicBezTo>
                  <a:pt x="371667" y="867694"/>
                  <a:pt x="226743" y="854690"/>
                  <a:pt x="0" y="855533"/>
                </a:cubicBezTo>
                <a:cubicBezTo>
                  <a:pt x="9917" y="753678"/>
                  <a:pt x="10331" y="585469"/>
                  <a:pt x="0" y="419211"/>
                </a:cubicBezTo>
                <a:cubicBezTo>
                  <a:pt x="-10331" y="252953"/>
                  <a:pt x="2282" y="173996"/>
                  <a:pt x="0" y="0"/>
                </a:cubicBezTo>
                <a:close/>
              </a:path>
              <a:path w="1763484" h="855533" stroke="0" extrusionOk="0">
                <a:moveTo>
                  <a:pt x="0" y="0"/>
                </a:moveTo>
                <a:cubicBezTo>
                  <a:pt x="280881" y="19189"/>
                  <a:pt x="363232" y="-19090"/>
                  <a:pt x="605463" y="0"/>
                </a:cubicBezTo>
                <a:cubicBezTo>
                  <a:pt x="847694" y="19090"/>
                  <a:pt x="987481" y="-8917"/>
                  <a:pt x="1193291" y="0"/>
                </a:cubicBezTo>
                <a:cubicBezTo>
                  <a:pt x="1399101" y="8917"/>
                  <a:pt x="1642550" y="-4163"/>
                  <a:pt x="1763484" y="0"/>
                </a:cubicBezTo>
                <a:cubicBezTo>
                  <a:pt x="1748417" y="163933"/>
                  <a:pt x="1771844" y="234855"/>
                  <a:pt x="1763484" y="410656"/>
                </a:cubicBezTo>
                <a:cubicBezTo>
                  <a:pt x="1755124" y="586457"/>
                  <a:pt x="1755192" y="756399"/>
                  <a:pt x="1763484" y="855533"/>
                </a:cubicBezTo>
                <a:cubicBezTo>
                  <a:pt x="1639729" y="880709"/>
                  <a:pt x="1429611" y="836574"/>
                  <a:pt x="1193291" y="855533"/>
                </a:cubicBezTo>
                <a:cubicBezTo>
                  <a:pt x="956971" y="874492"/>
                  <a:pt x="893834" y="833289"/>
                  <a:pt x="623098" y="855533"/>
                </a:cubicBezTo>
                <a:cubicBezTo>
                  <a:pt x="352362" y="877777"/>
                  <a:pt x="267421" y="862875"/>
                  <a:pt x="0" y="855533"/>
                </a:cubicBezTo>
                <a:cubicBezTo>
                  <a:pt x="-981" y="648022"/>
                  <a:pt x="15859" y="544093"/>
                  <a:pt x="0" y="436322"/>
                </a:cubicBezTo>
                <a:cubicBezTo>
                  <a:pt x="-15859" y="328551"/>
                  <a:pt x="20188" y="107859"/>
                  <a:pt x="0" y="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148463655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Identity Provider</a:t>
            </a:r>
          </a:p>
          <a:p>
            <a:pPr algn="ctr"/>
            <a:r>
              <a:rPr lang="en-US" dirty="0">
                <a:solidFill>
                  <a:srgbClr val="333333"/>
                </a:solidFill>
              </a:rPr>
              <a:t>verify page</a:t>
            </a:r>
          </a:p>
        </p:txBody>
      </p:sp>
      <p:sp>
        <p:nvSpPr>
          <p:cNvPr id="161" name="矩形 54">
            <a:extLst>
              <a:ext uri="{FF2B5EF4-FFF2-40B4-BE49-F238E27FC236}">
                <a16:creationId xmlns:a16="http://schemas.microsoft.com/office/drawing/2014/main" id="{AE4C0BCD-0C02-69D2-5715-A24022B5D4AE}"/>
              </a:ext>
            </a:extLst>
          </p:cNvPr>
          <p:cNvSpPr/>
          <p:nvPr/>
        </p:nvSpPr>
        <p:spPr>
          <a:xfrm>
            <a:off x="1519289" y="3917076"/>
            <a:ext cx="1212784" cy="822960"/>
          </a:xfrm>
          <a:custGeom>
            <a:avLst/>
            <a:gdLst>
              <a:gd name="connsiteX0" fmla="*/ 0 w 1212784"/>
              <a:gd name="connsiteY0" fmla="*/ 0 h 822960"/>
              <a:gd name="connsiteX1" fmla="*/ 618520 w 1212784"/>
              <a:gd name="connsiteY1" fmla="*/ 0 h 822960"/>
              <a:gd name="connsiteX2" fmla="*/ 1212784 w 1212784"/>
              <a:gd name="connsiteY2" fmla="*/ 0 h 822960"/>
              <a:gd name="connsiteX3" fmla="*/ 1212784 w 1212784"/>
              <a:gd name="connsiteY3" fmla="*/ 427939 h 822960"/>
              <a:gd name="connsiteX4" fmla="*/ 1212784 w 1212784"/>
              <a:gd name="connsiteY4" fmla="*/ 822960 h 822960"/>
              <a:gd name="connsiteX5" fmla="*/ 630648 w 1212784"/>
              <a:gd name="connsiteY5" fmla="*/ 822960 h 822960"/>
              <a:gd name="connsiteX6" fmla="*/ 0 w 1212784"/>
              <a:gd name="connsiteY6" fmla="*/ 822960 h 822960"/>
              <a:gd name="connsiteX7" fmla="*/ 0 w 1212784"/>
              <a:gd name="connsiteY7" fmla="*/ 395021 h 822960"/>
              <a:gd name="connsiteX8" fmla="*/ 0 w 1212784"/>
              <a:gd name="connsiteY8"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784" h="822960" fill="none" extrusionOk="0">
                <a:moveTo>
                  <a:pt x="0" y="0"/>
                </a:moveTo>
                <a:cubicBezTo>
                  <a:pt x="244730" y="-11205"/>
                  <a:pt x="376991" y="17985"/>
                  <a:pt x="618520" y="0"/>
                </a:cubicBezTo>
                <a:cubicBezTo>
                  <a:pt x="860049" y="-17985"/>
                  <a:pt x="973420" y="-13267"/>
                  <a:pt x="1212784" y="0"/>
                </a:cubicBezTo>
                <a:cubicBezTo>
                  <a:pt x="1226027" y="106124"/>
                  <a:pt x="1220762" y="331779"/>
                  <a:pt x="1212784" y="427939"/>
                </a:cubicBezTo>
                <a:cubicBezTo>
                  <a:pt x="1204806" y="524099"/>
                  <a:pt x="1223726" y="646215"/>
                  <a:pt x="1212784" y="822960"/>
                </a:cubicBezTo>
                <a:cubicBezTo>
                  <a:pt x="1072370" y="796023"/>
                  <a:pt x="893830" y="821426"/>
                  <a:pt x="630648" y="822960"/>
                </a:cubicBezTo>
                <a:cubicBezTo>
                  <a:pt x="367466" y="824494"/>
                  <a:pt x="182705" y="817202"/>
                  <a:pt x="0" y="822960"/>
                </a:cubicBezTo>
                <a:cubicBezTo>
                  <a:pt x="7500" y="672254"/>
                  <a:pt x="-8351" y="532712"/>
                  <a:pt x="0" y="395021"/>
                </a:cubicBezTo>
                <a:cubicBezTo>
                  <a:pt x="8351" y="257330"/>
                  <a:pt x="-17561" y="91963"/>
                  <a:pt x="0" y="0"/>
                </a:cubicBezTo>
                <a:close/>
              </a:path>
              <a:path w="1212784" h="822960" stroke="0" extrusionOk="0">
                <a:moveTo>
                  <a:pt x="0" y="0"/>
                </a:moveTo>
                <a:cubicBezTo>
                  <a:pt x="219732" y="17526"/>
                  <a:pt x="319812" y="15764"/>
                  <a:pt x="570008" y="0"/>
                </a:cubicBezTo>
                <a:cubicBezTo>
                  <a:pt x="820204" y="-15764"/>
                  <a:pt x="1011535" y="-9566"/>
                  <a:pt x="1212784" y="0"/>
                </a:cubicBezTo>
                <a:cubicBezTo>
                  <a:pt x="1215823" y="126132"/>
                  <a:pt x="1193358" y="234682"/>
                  <a:pt x="1212784" y="427939"/>
                </a:cubicBezTo>
                <a:cubicBezTo>
                  <a:pt x="1232210" y="621196"/>
                  <a:pt x="1225187" y="638251"/>
                  <a:pt x="1212784" y="822960"/>
                </a:cubicBezTo>
                <a:cubicBezTo>
                  <a:pt x="1005505" y="829396"/>
                  <a:pt x="872426" y="852656"/>
                  <a:pt x="594264" y="822960"/>
                </a:cubicBezTo>
                <a:cubicBezTo>
                  <a:pt x="316102" y="793264"/>
                  <a:pt x="193774" y="828028"/>
                  <a:pt x="0" y="822960"/>
                </a:cubicBezTo>
                <a:cubicBezTo>
                  <a:pt x="-8204" y="649603"/>
                  <a:pt x="16700" y="560010"/>
                  <a:pt x="0" y="436169"/>
                </a:cubicBezTo>
                <a:cubicBezTo>
                  <a:pt x="-16700" y="312328"/>
                  <a:pt x="-17445" y="217950"/>
                  <a:pt x="0" y="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22353143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User </a:t>
            </a:r>
          </a:p>
          <a:p>
            <a:pPr algn="ctr"/>
            <a:r>
              <a:rPr lang="en-US" dirty="0">
                <a:solidFill>
                  <a:srgbClr val="333333"/>
                </a:solidFill>
              </a:rPr>
              <a:t>Login Page</a:t>
            </a:r>
          </a:p>
        </p:txBody>
      </p:sp>
      <p:sp>
        <p:nvSpPr>
          <p:cNvPr id="162" name="椭圆 32">
            <a:extLst>
              <a:ext uri="{FF2B5EF4-FFF2-40B4-BE49-F238E27FC236}">
                <a16:creationId xmlns:a16="http://schemas.microsoft.com/office/drawing/2014/main" id="{720A2E1F-5E72-CE51-D8FC-21DA945CBB79}"/>
              </a:ext>
            </a:extLst>
          </p:cNvPr>
          <p:cNvSpPr/>
          <p:nvPr/>
        </p:nvSpPr>
        <p:spPr>
          <a:xfrm>
            <a:off x="8154429" y="1697917"/>
            <a:ext cx="822960" cy="822960"/>
          </a:xfrm>
          <a:custGeom>
            <a:avLst/>
            <a:gdLst>
              <a:gd name="connsiteX0" fmla="*/ 0 w 822960"/>
              <a:gd name="connsiteY0" fmla="*/ 411480 h 822960"/>
              <a:gd name="connsiteX1" fmla="*/ 411480 w 822960"/>
              <a:gd name="connsiteY1" fmla="*/ 0 h 822960"/>
              <a:gd name="connsiteX2" fmla="*/ 822960 w 822960"/>
              <a:gd name="connsiteY2" fmla="*/ 411480 h 822960"/>
              <a:gd name="connsiteX3" fmla="*/ 411480 w 822960"/>
              <a:gd name="connsiteY3" fmla="*/ 822960 h 822960"/>
              <a:gd name="connsiteX4" fmla="*/ 0 w 822960"/>
              <a:gd name="connsiteY4" fmla="*/ 41148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fill="none" extrusionOk="0">
                <a:moveTo>
                  <a:pt x="0" y="411480"/>
                </a:moveTo>
                <a:cubicBezTo>
                  <a:pt x="19953" y="175909"/>
                  <a:pt x="188122" y="24045"/>
                  <a:pt x="411480" y="0"/>
                </a:cubicBezTo>
                <a:cubicBezTo>
                  <a:pt x="645701" y="-8552"/>
                  <a:pt x="826830" y="200679"/>
                  <a:pt x="822960" y="411480"/>
                </a:cubicBezTo>
                <a:cubicBezTo>
                  <a:pt x="780031" y="651757"/>
                  <a:pt x="624997" y="832799"/>
                  <a:pt x="411480" y="822960"/>
                </a:cubicBezTo>
                <a:cubicBezTo>
                  <a:pt x="204145" y="852425"/>
                  <a:pt x="37072" y="646520"/>
                  <a:pt x="0" y="411480"/>
                </a:cubicBezTo>
                <a:close/>
              </a:path>
              <a:path w="822960" h="822960" stroke="0" extrusionOk="0">
                <a:moveTo>
                  <a:pt x="0" y="411480"/>
                </a:moveTo>
                <a:cubicBezTo>
                  <a:pt x="1121" y="180088"/>
                  <a:pt x="181935" y="28410"/>
                  <a:pt x="411480" y="0"/>
                </a:cubicBezTo>
                <a:cubicBezTo>
                  <a:pt x="626480" y="-5379"/>
                  <a:pt x="809736" y="182105"/>
                  <a:pt x="822960" y="411480"/>
                </a:cubicBezTo>
                <a:cubicBezTo>
                  <a:pt x="824137" y="652932"/>
                  <a:pt x="632361" y="865094"/>
                  <a:pt x="411480" y="822960"/>
                </a:cubicBezTo>
                <a:cubicBezTo>
                  <a:pt x="215557" y="829479"/>
                  <a:pt x="11751" y="614970"/>
                  <a:pt x="0" y="41148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882481079">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App </a:t>
            </a:r>
          </a:p>
          <a:p>
            <a:pPr algn="ctr"/>
            <a:r>
              <a:rPr lang="en-US" dirty="0">
                <a:solidFill>
                  <a:srgbClr val="333333"/>
                </a:solidFill>
              </a:rPr>
              <a:t>Server</a:t>
            </a:r>
          </a:p>
        </p:txBody>
      </p:sp>
      <p:sp>
        <p:nvSpPr>
          <p:cNvPr id="163" name="椭圆 17">
            <a:extLst>
              <a:ext uri="{FF2B5EF4-FFF2-40B4-BE49-F238E27FC236}">
                <a16:creationId xmlns:a16="http://schemas.microsoft.com/office/drawing/2014/main" id="{7144FDB2-6FE7-3755-2E87-07FEF255E8CA}"/>
              </a:ext>
            </a:extLst>
          </p:cNvPr>
          <p:cNvSpPr/>
          <p:nvPr/>
        </p:nvSpPr>
        <p:spPr>
          <a:xfrm>
            <a:off x="4504642" y="924748"/>
            <a:ext cx="1221310" cy="1184649"/>
          </a:xfrm>
          <a:custGeom>
            <a:avLst/>
            <a:gdLst>
              <a:gd name="connsiteX0" fmla="*/ 0 w 1221310"/>
              <a:gd name="connsiteY0" fmla="*/ 592325 h 1184649"/>
              <a:gd name="connsiteX1" fmla="*/ 610655 w 1221310"/>
              <a:gd name="connsiteY1" fmla="*/ 0 h 1184649"/>
              <a:gd name="connsiteX2" fmla="*/ 1221310 w 1221310"/>
              <a:gd name="connsiteY2" fmla="*/ 592325 h 1184649"/>
              <a:gd name="connsiteX3" fmla="*/ 610655 w 1221310"/>
              <a:gd name="connsiteY3" fmla="*/ 1184650 h 1184649"/>
              <a:gd name="connsiteX4" fmla="*/ 0 w 1221310"/>
              <a:gd name="connsiteY4" fmla="*/ 592325 h 1184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310" h="1184649" fill="none" extrusionOk="0">
                <a:moveTo>
                  <a:pt x="0" y="592325"/>
                </a:moveTo>
                <a:cubicBezTo>
                  <a:pt x="4861" y="260055"/>
                  <a:pt x="276541" y="-17938"/>
                  <a:pt x="610655" y="0"/>
                </a:cubicBezTo>
                <a:cubicBezTo>
                  <a:pt x="938638" y="-44911"/>
                  <a:pt x="1235241" y="257352"/>
                  <a:pt x="1221310" y="592325"/>
                </a:cubicBezTo>
                <a:cubicBezTo>
                  <a:pt x="1175568" y="883130"/>
                  <a:pt x="953938" y="1155295"/>
                  <a:pt x="610655" y="1184650"/>
                </a:cubicBezTo>
                <a:cubicBezTo>
                  <a:pt x="272277" y="1159509"/>
                  <a:pt x="32776" y="897349"/>
                  <a:pt x="0" y="592325"/>
                </a:cubicBezTo>
                <a:close/>
              </a:path>
              <a:path w="1221310" h="1184649" stroke="0" extrusionOk="0">
                <a:moveTo>
                  <a:pt x="0" y="592325"/>
                </a:moveTo>
                <a:cubicBezTo>
                  <a:pt x="-19891" y="250034"/>
                  <a:pt x="245614" y="25861"/>
                  <a:pt x="610655" y="0"/>
                </a:cubicBezTo>
                <a:cubicBezTo>
                  <a:pt x="986372" y="30833"/>
                  <a:pt x="1213203" y="266749"/>
                  <a:pt x="1221310" y="592325"/>
                </a:cubicBezTo>
                <a:cubicBezTo>
                  <a:pt x="1258562" y="936715"/>
                  <a:pt x="963775" y="1126517"/>
                  <a:pt x="610655" y="1184650"/>
                </a:cubicBezTo>
                <a:cubicBezTo>
                  <a:pt x="240089" y="1184897"/>
                  <a:pt x="2568" y="932602"/>
                  <a:pt x="0" y="592325"/>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883926643">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Identity </a:t>
            </a:r>
          </a:p>
          <a:p>
            <a:pPr algn="ctr"/>
            <a:r>
              <a:rPr lang="en-US" dirty="0">
                <a:solidFill>
                  <a:srgbClr val="333333"/>
                </a:solidFill>
              </a:rPr>
              <a:t>Provider </a:t>
            </a:r>
          </a:p>
          <a:p>
            <a:pPr algn="ctr"/>
            <a:r>
              <a:rPr lang="en-US" dirty="0">
                <a:solidFill>
                  <a:srgbClr val="333333"/>
                </a:solidFill>
              </a:rPr>
              <a:t>Server</a:t>
            </a:r>
          </a:p>
        </p:txBody>
      </p:sp>
      <p:sp>
        <p:nvSpPr>
          <p:cNvPr id="164" name="TextBox 163">
            <a:extLst>
              <a:ext uri="{FF2B5EF4-FFF2-40B4-BE49-F238E27FC236}">
                <a16:creationId xmlns:a16="http://schemas.microsoft.com/office/drawing/2014/main" id="{901F18A8-A2D3-6AEA-12B3-9D6FB06EB8BC}"/>
              </a:ext>
            </a:extLst>
          </p:cNvPr>
          <p:cNvSpPr txBox="1"/>
          <p:nvPr/>
        </p:nvSpPr>
        <p:spPr>
          <a:xfrm>
            <a:off x="6121375" y="4059700"/>
            <a:ext cx="1959427" cy="646331"/>
          </a:xfrm>
          <a:prstGeom prst="rect">
            <a:avLst/>
          </a:prstGeom>
          <a:noFill/>
        </p:spPr>
        <p:txBody>
          <a:bodyPr wrap="square" rtlCol="0">
            <a:spAutoFit/>
          </a:bodyPr>
          <a:lstStyle/>
          <a:p>
            <a:r>
              <a:rPr lang="en-US" sz="1200" dirty="0"/>
              <a:t>Redirect to User App</a:t>
            </a:r>
            <a:br>
              <a:rPr lang="en-US" sz="1200" dirty="0"/>
            </a:br>
            <a:br>
              <a:rPr lang="en-US" sz="1200" dirty="0"/>
            </a:br>
            <a:r>
              <a:rPr lang="en-US" sz="1200" dirty="0"/>
              <a:t>with </a:t>
            </a:r>
            <a:r>
              <a:rPr lang="en-US" sz="1200" dirty="0" err="1"/>
              <a:t>UserId</a:t>
            </a:r>
            <a:r>
              <a:rPr lang="en-US" sz="1200" dirty="0"/>
              <a:t> parameters</a:t>
            </a:r>
          </a:p>
        </p:txBody>
      </p:sp>
      <p:sp>
        <p:nvSpPr>
          <p:cNvPr id="165" name="TextBox 164">
            <a:extLst>
              <a:ext uri="{FF2B5EF4-FFF2-40B4-BE49-F238E27FC236}">
                <a16:creationId xmlns:a16="http://schemas.microsoft.com/office/drawing/2014/main" id="{A199EE40-C772-8FAE-BD5F-18CE6479A7AC}"/>
              </a:ext>
            </a:extLst>
          </p:cNvPr>
          <p:cNvSpPr txBox="1"/>
          <p:nvPr/>
        </p:nvSpPr>
        <p:spPr>
          <a:xfrm>
            <a:off x="2891557" y="4005390"/>
            <a:ext cx="1053300" cy="646331"/>
          </a:xfrm>
          <a:prstGeom prst="rect">
            <a:avLst/>
          </a:prstGeom>
          <a:noFill/>
        </p:spPr>
        <p:txBody>
          <a:bodyPr wrap="square" rtlCol="0">
            <a:spAutoFit/>
          </a:bodyPr>
          <a:lstStyle/>
          <a:p>
            <a:r>
              <a:rPr lang="en-US" sz="1200" dirty="0"/>
              <a:t>Redirect with</a:t>
            </a:r>
            <a:br>
              <a:rPr lang="en-US" sz="1200" dirty="0"/>
            </a:br>
            <a:br>
              <a:rPr lang="en-US" sz="1200" dirty="0"/>
            </a:br>
            <a:r>
              <a:rPr lang="en-US" sz="1200" dirty="0"/>
              <a:t> client id info</a:t>
            </a:r>
          </a:p>
        </p:txBody>
      </p:sp>
      <p:sp>
        <p:nvSpPr>
          <p:cNvPr id="166" name="TextBox 165">
            <a:extLst>
              <a:ext uri="{FF2B5EF4-FFF2-40B4-BE49-F238E27FC236}">
                <a16:creationId xmlns:a16="http://schemas.microsoft.com/office/drawing/2014/main" id="{3516338C-7D5E-A7EE-9F18-0A6E7FA499F0}"/>
              </a:ext>
            </a:extLst>
          </p:cNvPr>
          <p:cNvSpPr txBox="1"/>
          <p:nvPr/>
        </p:nvSpPr>
        <p:spPr>
          <a:xfrm>
            <a:off x="8977389" y="3113004"/>
            <a:ext cx="1525980" cy="461665"/>
          </a:xfrm>
          <a:prstGeom prst="rect">
            <a:avLst/>
          </a:prstGeom>
          <a:noFill/>
        </p:spPr>
        <p:txBody>
          <a:bodyPr wrap="square" rtlCol="0">
            <a:spAutoFit/>
          </a:bodyPr>
          <a:lstStyle/>
          <a:p>
            <a:r>
              <a:rPr lang="en-US" sz="1200" dirty="0"/>
              <a:t>Send those params to Server</a:t>
            </a:r>
          </a:p>
        </p:txBody>
      </p:sp>
      <p:sp>
        <p:nvSpPr>
          <p:cNvPr id="167" name="TextBox 166">
            <a:extLst>
              <a:ext uri="{FF2B5EF4-FFF2-40B4-BE49-F238E27FC236}">
                <a16:creationId xmlns:a16="http://schemas.microsoft.com/office/drawing/2014/main" id="{F9D6167B-A51F-8FB9-206B-AAAA4CABBF6A}"/>
              </a:ext>
            </a:extLst>
          </p:cNvPr>
          <p:cNvSpPr txBox="1"/>
          <p:nvPr/>
        </p:nvSpPr>
        <p:spPr>
          <a:xfrm rot="836301">
            <a:off x="5565802" y="1877538"/>
            <a:ext cx="2636795" cy="646331"/>
          </a:xfrm>
          <a:prstGeom prst="rect">
            <a:avLst/>
          </a:prstGeom>
          <a:noFill/>
        </p:spPr>
        <p:txBody>
          <a:bodyPr wrap="square" rtlCol="0">
            <a:spAutoFit/>
          </a:bodyPr>
          <a:lstStyle/>
          <a:p>
            <a:r>
              <a:rPr lang="en-US" sz="1200" dirty="0"/>
              <a:t>App server uses those </a:t>
            </a:r>
            <a:r>
              <a:rPr lang="en-US" sz="1200" dirty="0" err="1"/>
              <a:t>UserId</a:t>
            </a:r>
            <a:r>
              <a:rPr lang="en-US" sz="1200" dirty="0"/>
              <a:t> params to verify and fetch user data from Identity provider</a:t>
            </a:r>
          </a:p>
        </p:txBody>
      </p:sp>
      <p:sp>
        <p:nvSpPr>
          <p:cNvPr id="168" name="TextBox 167">
            <a:extLst>
              <a:ext uri="{FF2B5EF4-FFF2-40B4-BE49-F238E27FC236}">
                <a16:creationId xmlns:a16="http://schemas.microsoft.com/office/drawing/2014/main" id="{BA1FC646-AF65-21E2-8543-7C8E76A30AE6}"/>
              </a:ext>
            </a:extLst>
          </p:cNvPr>
          <p:cNvSpPr txBox="1"/>
          <p:nvPr/>
        </p:nvSpPr>
        <p:spPr>
          <a:xfrm>
            <a:off x="3418109" y="2618888"/>
            <a:ext cx="2173066" cy="646331"/>
          </a:xfrm>
          <a:prstGeom prst="rect">
            <a:avLst/>
          </a:prstGeom>
          <a:noFill/>
        </p:spPr>
        <p:txBody>
          <a:bodyPr wrap="square" rtlCol="0">
            <a:spAutoFit/>
          </a:bodyPr>
          <a:lstStyle/>
          <a:p>
            <a:r>
              <a:rPr lang="en-US" sz="1200" dirty="0"/>
              <a:t>If verified, sends data to generate a new user id mapped to the client id</a:t>
            </a:r>
          </a:p>
        </p:txBody>
      </p:sp>
      <p:sp>
        <p:nvSpPr>
          <p:cNvPr id="169" name="Rectangle 168">
            <a:extLst>
              <a:ext uri="{FF2B5EF4-FFF2-40B4-BE49-F238E27FC236}">
                <a16:creationId xmlns:a16="http://schemas.microsoft.com/office/drawing/2014/main" id="{8F9318BA-2EF3-1B37-3FCB-E99B4A83F8DC}"/>
              </a:ext>
            </a:extLst>
          </p:cNvPr>
          <p:cNvSpPr/>
          <p:nvPr/>
        </p:nvSpPr>
        <p:spPr>
          <a:xfrm>
            <a:off x="3754208" y="529809"/>
            <a:ext cx="2759519" cy="4581333"/>
          </a:xfrm>
          <a:custGeom>
            <a:avLst/>
            <a:gdLst>
              <a:gd name="connsiteX0" fmla="*/ 0 w 2759519"/>
              <a:gd name="connsiteY0" fmla="*/ 0 h 4581333"/>
              <a:gd name="connsiteX1" fmla="*/ 2759519 w 2759519"/>
              <a:gd name="connsiteY1" fmla="*/ 0 h 4581333"/>
              <a:gd name="connsiteX2" fmla="*/ 2759519 w 2759519"/>
              <a:gd name="connsiteY2" fmla="*/ 4581333 h 4581333"/>
              <a:gd name="connsiteX3" fmla="*/ 0 w 2759519"/>
              <a:gd name="connsiteY3" fmla="*/ 4581333 h 4581333"/>
              <a:gd name="connsiteX4" fmla="*/ 0 w 2759519"/>
              <a:gd name="connsiteY4" fmla="*/ 0 h 4581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9519" h="4581333" extrusionOk="0">
                <a:moveTo>
                  <a:pt x="0" y="0"/>
                </a:moveTo>
                <a:cubicBezTo>
                  <a:pt x="534446" y="77894"/>
                  <a:pt x="2422808" y="-100984"/>
                  <a:pt x="2759519" y="0"/>
                </a:cubicBezTo>
                <a:cubicBezTo>
                  <a:pt x="2905034" y="2281149"/>
                  <a:pt x="2856861" y="2427607"/>
                  <a:pt x="2759519" y="4581333"/>
                </a:cubicBezTo>
                <a:cubicBezTo>
                  <a:pt x="2038145" y="4503130"/>
                  <a:pt x="1296523" y="4418434"/>
                  <a:pt x="0" y="4581333"/>
                </a:cubicBezTo>
                <a:cubicBezTo>
                  <a:pt x="-64766" y="3540206"/>
                  <a:pt x="126241" y="1312417"/>
                  <a:pt x="0" y="0"/>
                </a:cubicBezTo>
                <a:close/>
              </a:path>
            </a:pathLst>
          </a:custGeom>
          <a:noFill/>
          <a:ln>
            <a:prstDash val="dash"/>
            <a:extLst>
              <a:ext uri="{C807C97D-BFC1-408E-A445-0C87EB9F89A2}">
                <ask:lineSketchStyleProps xmlns:ask="http://schemas.microsoft.com/office/drawing/2018/sketchyshapes" sd="2754114089">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1FA6D956-F60C-9850-35FB-CECA16F32EAC}"/>
              </a:ext>
            </a:extLst>
          </p:cNvPr>
          <p:cNvSpPr txBox="1"/>
          <p:nvPr/>
        </p:nvSpPr>
        <p:spPr>
          <a:xfrm>
            <a:off x="4450279" y="260851"/>
            <a:ext cx="1330036" cy="276999"/>
          </a:xfrm>
          <a:prstGeom prst="rect">
            <a:avLst/>
          </a:prstGeom>
          <a:noFill/>
        </p:spPr>
        <p:txBody>
          <a:bodyPr wrap="square" rtlCol="0">
            <a:spAutoFit/>
          </a:bodyPr>
          <a:lstStyle/>
          <a:p>
            <a:r>
              <a:rPr lang="en-US" sz="1200" dirty="0">
                <a:solidFill>
                  <a:schemeClr val="bg2">
                    <a:lumMod val="50000"/>
                  </a:schemeClr>
                </a:solidFill>
              </a:rPr>
              <a:t>3</a:t>
            </a:r>
            <a:r>
              <a:rPr lang="en-US" sz="1200" baseline="30000" dirty="0">
                <a:solidFill>
                  <a:schemeClr val="bg2">
                    <a:lumMod val="50000"/>
                  </a:schemeClr>
                </a:solidFill>
              </a:rPr>
              <a:t>rd</a:t>
            </a:r>
            <a:r>
              <a:rPr lang="en-US" sz="1200" dirty="0">
                <a:solidFill>
                  <a:schemeClr val="bg2">
                    <a:lumMod val="50000"/>
                  </a:schemeClr>
                </a:solidFill>
              </a:rPr>
              <a:t> party Service</a:t>
            </a:r>
          </a:p>
        </p:txBody>
      </p:sp>
      <p:pic>
        <p:nvPicPr>
          <p:cNvPr id="3" name="Graphic 2" descr="Badge Tick1 with solid fill">
            <a:extLst>
              <a:ext uri="{FF2B5EF4-FFF2-40B4-BE49-F238E27FC236}">
                <a16:creationId xmlns:a16="http://schemas.microsoft.com/office/drawing/2014/main" id="{6C3CBF9E-2F04-E136-D48E-5AB1AF40ED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1746" y="3701829"/>
            <a:ext cx="334612" cy="334612"/>
          </a:xfrm>
          <a:prstGeom prst="rect">
            <a:avLst/>
          </a:prstGeom>
        </p:spPr>
      </p:pic>
      <p:pic>
        <p:nvPicPr>
          <p:cNvPr id="4" name="Graphic 3" descr="Badge Tick1 with solid fill">
            <a:extLst>
              <a:ext uri="{FF2B5EF4-FFF2-40B4-BE49-F238E27FC236}">
                <a16:creationId xmlns:a16="http://schemas.microsoft.com/office/drawing/2014/main" id="{3925F70B-F005-3C63-BA02-6C05A0BA8E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60351" y="3684303"/>
            <a:ext cx="334612" cy="334612"/>
          </a:xfrm>
          <a:prstGeom prst="rect">
            <a:avLst/>
          </a:prstGeom>
        </p:spPr>
      </p:pic>
      <p:pic>
        <p:nvPicPr>
          <p:cNvPr id="5" name="Graphic 4" descr="Badge Tick1 with solid fill">
            <a:extLst>
              <a:ext uri="{FF2B5EF4-FFF2-40B4-BE49-F238E27FC236}">
                <a16:creationId xmlns:a16="http://schemas.microsoft.com/office/drawing/2014/main" id="{2897F52E-B428-5795-DFA2-8B6DDA1D27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53101" y="1458317"/>
            <a:ext cx="334612" cy="334612"/>
          </a:xfrm>
          <a:prstGeom prst="rect">
            <a:avLst/>
          </a:prstGeom>
        </p:spPr>
      </p:pic>
      <p:pic>
        <p:nvPicPr>
          <p:cNvPr id="6" name="Graphic 5" descr="Badge Tick1 with solid fill">
            <a:extLst>
              <a:ext uri="{FF2B5EF4-FFF2-40B4-BE49-F238E27FC236}">
                <a16:creationId xmlns:a16="http://schemas.microsoft.com/office/drawing/2014/main" id="{868837F3-1E56-BF14-8F29-4842A7864C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45703" y="805949"/>
            <a:ext cx="334612" cy="334612"/>
          </a:xfrm>
          <a:prstGeom prst="rect">
            <a:avLst/>
          </a:prstGeom>
        </p:spPr>
      </p:pic>
      <p:pic>
        <p:nvPicPr>
          <p:cNvPr id="7" name="Graphic 6" descr="Badge Tick1 with solid fill">
            <a:extLst>
              <a:ext uri="{FF2B5EF4-FFF2-40B4-BE49-F238E27FC236}">
                <a16:creationId xmlns:a16="http://schemas.microsoft.com/office/drawing/2014/main" id="{3ABC5B5E-884D-F768-74E4-4E06E6EBEB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6063" y="3176530"/>
            <a:ext cx="334612" cy="334612"/>
          </a:xfrm>
          <a:prstGeom prst="rect">
            <a:avLst/>
          </a:prstGeom>
        </p:spPr>
      </p:pic>
    </p:spTree>
    <p:extLst>
      <p:ext uri="{BB962C8B-B14F-4D97-AF65-F5344CB8AC3E}">
        <p14:creationId xmlns:p14="http://schemas.microsoft.com/office/powerpoint/2010/main" val="257049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80161CD-D465-4A35-A110-402F83522F5B}"/>
              </a:ext>
            </a:extLst>
          </p:cNvPr>
          <p:cNvSpPr>
            <a:spLocks noGrp="1"/>
          </p:cNvSpPr>
          <p:nvPr>
            <p:ph type="body" sz="quarter" idx="15"/>
          </p:nvPr>
        </p:nvSpPr>
        <p:spPr>
          <a:xfrm>
            <a:off x="1147216" y="1004042"/>
            <a:ext cx="6850815" cy="2059792"/>
          </a:xfrm>
        </p:spPr>
        <p:txBody>
          <a:bodyPr>
            <a:normAutofit fontScale="92500"/>
          </a:bodyPr>
          <a:lstStyle/>
          <a:p>
            <a:pPr algn="l"/>
            <a:r>
              <a:rPr lang="en-US" sz="1600" dirty="0">
                <a:solidFill>
                  <a:schemeClr val="bg1">
                    <a:lumMod val="95000"/>
                  </a:schemeClr>
                </a:solidFill>
              </a:rPr>
              <a:t>The Project currently has multiple components to make this possible</a:t>
            </a:r>
          </a:p>
          <a:p>
            <a:pPr marL="285750" indent="-285750" algn="l">
              <a:buFontTx/>
              <a:buChar char="-"/>
            </a:pPr>
            <a:r>
              <a:rPr lang="en-US" sz="1600" dirty="0">
                <a:solidFill>
                  <a:schemeClr val="bg1">
                    <a:lumMod val="95000"/>
                  </a:schemeClr>
                </a:solidFill>
              </a:rPr>
              <a:t>Proxy Server (which can redirect requests to identify providers)</a:t>
            </a:r>
          </a:p>
          <a:p>
            <a:pPr marL="285750" indent="-285750" algn="l">
              <a:buFontTx/>
              <a:buChar char="-"/>
            </a:pPr>
            <a:r>
              <a:rPr lang="en-US" sz="1600" dirty="0">
                <a:solidFill>
                  <a:schemeClr val="bg1">
                    <a:lumMod val="95000"/>
                  </a:schemeClr>
                </a:solidFill>
              </a:rPr>
              <a:t>2 Client Applications (Samples)</a:t>
            </a:r>
          </a:p>
          <a:p>
            <a:pPr marL="971550" lvl="1" indent="-285750">
              <a:buFontTx/>
              <a:buChar char="-"/>
            </a:pPr>
            <a:r>
              <a:rPr lang="en-US" sz="1600" dirty="0">
                <a:solidFill>
                  <a:schemeClr val="bg1">
                    <a:lumMod val="95000"/>
                  </a:schemeClr>
                </a:solidFill>
              </a:rPr>
              <a:t>Info App (The identity Provider which shares the data user enters here with other apps)</a:t>
            </a:r>
          </a:p>
          <a:p>
            <a:pPr marL="971550" lvl="1" indent="-285750">
              <a:buFontTx/>
              <a:buChar char="-"/>
            </a:pPr>
            <a:r>
              <a:rPr lang="en-US" sz="1600" dirty="0">
                <a:solidFill>
                  <a:schemeClr val="bg1">
                    <a:lumMod val="95000"/>
                  </a:schemeClr>
                </a:solidFill>
              </a:rPr>
              <a:t>Movie App (This is an existing OSS project with regular login through username and password, being replaced with “Login with </a:t>
            </a:r>
            <a:r>
              <a:rPr lang="en-US" sz="1600" dirty="0" err="1">
                <a:solidFill>
                  <a:schemeClr val="bg1">
                    <a:lumMod val="95000"/>
                  </a:schemeClr>
                </a:solidFill>
              </a:rPr>
              <a:t>InfoApp</a:t>
            </a:r>
            <a:r>
              <a:rPr lang="en-US" sz="1600" dirty="0">
                <a:solidFill>
                  <a:schemeClr val="bg1">
                    <a:lumMod val="95000"/>
                  </a:schemeClr>
                </a:solidFill>
              </a:rPr>
              <a:t>”)</a:t>
            </a:r>
            <a:endParaRPr lang="en-US" sz="500" dirty="0">
              <a:solidFill>
                <a:schemeClr val="bg1">
                  <a:lumMod val="95000"/>
                </a:schemeClr>
              </a:solidFill>
            </a:endParaRPr>
          </a:p>
          <a:p>
            <a:pPr marL="971550" lvl="1" indent="-285750">
              <a:buFontTx/>
              <a:buChar char="-"/>
            </a:pPr>
            <a:endParaRPr lang="en-US" sz="2800" dirty="0">
              <a:solidFill>
                <a:schemeClr val="bg1">
                  <a:lumMod val="95000"/>
                </a:schemeClr>
              </a:solidFill>
            </a:endParaRPr>
          </a:p>
        </p:txBody>
      </p:sp>
      <p:sp>
        <p:nvSpPr>
          <p:cNvPr id="12" name="Text Placeholder 3">
            <a:extLst>
              <a:ext uri="{FF2B5EF4-FFF2-40B4-BE49-F238E27FC236}">
                <a16:creationId xmlns:a16="http://schemas.microsoft.com/office/drawing/2014/main" id="{349652EA-EB14-8044-F1D5-04C93CA3F4F3}"/>
              </a:ext>
            </a:extLst>
          </p:cNvPr>
          <p:cNvSpPr txBox="1">
            <a:spLocks/>
          </p:cNvSpPr>
          <p:nvPr/>
        </p:nvSpPr>
        <p:spPr>
          <a:xfrm>
            <a:off x="1147215" y="3010971"/>
            <a:ext cx="6850815" cy="587252"/>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Tx/>
              <a:buChar char="-"/>
            </a:pPr>
            <a:r>
              <a:rPr lang="en-US" sz="1600" dirty="0">
                <a:solidFill>
                  <a:schemeClr val="bg1">
                    <a:lumMod val="95000"/>
                  </a:schemeClr>
                </a:solidFill>
              </a:rPr>
              <a:t>Auth Management Application and it’s Server, which combined controls the behavior of the Proxy Server</a:t>
            </a:r>
          </a:p>
        </p:txBody>
      </p:sp>
      <p:sp>
        <p:nvSpPr>
          <p:cNvPr id="13" name="Text Placeholder 3">
            <a:extLst>
              <a:ext uri="{FF2B5EF4-FFF2-40B4-BE49-F238E27FC236}">
                <a16:creationId xmlns:a16="http://schemas.microsoft.com/office/drawing/2014/main" id="{34AEBE1F-9E29-FB68-7874-A387153E7462}"/>
              </a:ext>
            </a:extLst>
          </p:cNvPr>
          <p:cNvSpPr txBox="1">
            <a:spLocks/>
          </p:cNvSpPr>
          <p:nvPr/>
        </p:nvSpPr>
        <p:spPr>
          <a:xfrm>
            <a:off x="1230342" y="4269753"/>
            <a:ext cx="7610837" cy="1917291"/>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a:solidFill>
                  <a:schemeClr val="bg1">
                    <a:lumMod val="95000"/>
                  </a:schemeClr>
                </a:solidFill>
              </a:rPr>
              <a:t>And</a:t>
            </a:r>
            <a:br>
              <a:rPr lang="en-US" sz="1600" dirty="0">
                <a:solidFill>
                  <a:schemeClr val="bg1">
                    <a:lumMod val="95000"/>
                  </a:schemeClr>
                </a:solidFill>
              </a:rPr>
            </a:br>
            <a:br>
              <a:rPr lang="en-US" sz="1600" dirty="0">
                <a:solidFill>
                  <a:schemeClr val="bg1">
                    <a:lumMod val="95000"/>
                  </a:schemeClr>
                </a:solidFill>
              </a:rPr>
            </a:br>
            <a:r>
              <a:rPr lang="en-US" sz="1600" dirty="0">
                <a:solidFill>
                  <a:schemeClr val="bg1">
                    <a:lumMod val="95000"/>
                  </a:schemeClr>
                </a:solidFill>
              </a:rPr>
              <a:t>Finally, Take out the common approaches and code used, And Modularize them into multiple libraries for reusage. The Proxy Server is the most reusable component, due to its small scope and extensibility. </a:t>
            </a:r>
          </a:p>
        </p:txBody>
      </p:sp>
    </p:spTree>
    <p:extLst>
      <p:ext uri="{BB962C8B-B14F-4D97-AF65-F5344CB8AC3E}">
        <p14:creationId xmlns:p14="http://schemas.microsoft.com/office/powerpoint/2010/main" val="385836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2BC5-E95D-FCB3-16D0-DFC6E6825603}"/>
              </a:ext>
            </a:extLst>
          </p:cNvPr>
          <p:cNvSpPr>
            <a:spLocks noGrp="1"/>
          </p:cNvSpPr>
          <p:nvPr>
            <p:ph type="title"/>
          </p:nvPr>
        </p:nvSpPr>
        <p:spPr/>
        <p:txBody>
          <a:bodyPr/>
          <a:lstStyle/>
          <a:p>
            <a:r>
              <a:rPr lang="en-US" dirty="0"/>
              <a:t>Challenges Faced</a:t>
            </a:r>
          </a:p>
        </p:txBody>
      </p:sp>
      <p:sp>
        <p:nvSpPr>
          <p:cNvPr id="3" name="Text Placeholder 2">
            <a:extLst>
              <a:ext uri="{FF2B5EF4-FFF2-40B4-BE49-F238E27FC236}">
                <a16:creationId xmlns:a16="http://schemas.microsoft.com/office/drawing/2014/main" id="{54F57B5E-B2A7-5F7A-C662-E601894A9FB8}"/>
              </a:ext>
            </a:extLst>
          </p:cNvPr>
          <p:cNvSpPr>
            <a:spLocks noGrp="1"/>
          </p:cNvSpPr>
          <p:nvPr>
            <p:ph type="body" sz="quarter" idx="13"/>
          </p:nvPr>
        </p:nvSpPr>
        <p:spPr/>
        <p:txBody>
          <a:bodyPr>
            <a:normAutofit lnSpcReduction="10000"/>
          </a:bodyPr>
          <a:lstStyle/>
          <a:p>
            <a:r>
              <a:rPr lang="en-US" dirty="0"/>
              <a:t>Integration in between</a:t>
            </a:r>
          </a:p>
        </p:txBody>
      </p:sp>
      <p:sp>
        <p:nvSpPr>
          <p:cNvPr id="4" name="Text Placeholder 3">
            <a:extLst>
              <a:ext uri="{FF2B5EF4-FFF2-40B4-BE49-F238E27FC236}">
                <a16:creationId xmlns:a16="http://schemas.microsoft.com/office/drawing/2014/main" id="{2F2B5FB5-0413-8CD5-FC4E-A53CB5FA80DE}"/>
              </a:ext>
            </a:extLst>
          </p:cNvPr>
          <p:cNvSpPr>
            <a:spLocks noGrp="1"/>
          </p:cNvSpPr>
          <p:nvPr>
            <p:ph type="body" sz="quarter" idx="15"/>
          </p:nvPr>
        </p:nvSpPr>
        <p:spPr/>
        <p:txBody>
          <a:bodyPr/>
          <a:lstStyle/>
          <a:p>
            <a:r>
              <a:rPr lang="en-US" dirty="0"/>
              <a:t>The samples applications we developed, being all localhost on the same system, can be bit hard to develop and time taking</a:t>
            </a:r>
          </a:p>
        </p:txBody>
      </p:sp>
      <p:sp>
        <p:nvSpPr>
          <p:cNvPr id="5" name="Text Placeholder 4">
            <a:extLst>
              <a:ext uri="{FF2B5EF4-FFF2-40B4-BE49-F238E27FC236}">
                <a16:creationId xmlns:a16="http://schemas.microsoft.com/office/drawing/2014/main" id="{C6BB3EBD-109C-4BC3-DDE6-E98965DF874B}"/>
              </a:ext>
            </a:extLst>
          </p:cNvPr>
          <p:cNvSpPr>
            <a:spLocks noGrp="1"/>
          </p:cNvSpPr>
          <p:nvPr>
            <p:ph type="body" sz="quarter" idx="23"/>
          </p:nvPr>
        </p:nvSpPr>
        <p:spPr/>
        <p:txBody>
          <a:bodyPr>
            <a:normAutofit lnSpcReduction="10000"/>
          </a:bodyPr>
          <a:lstStyle/>
          <a:p>
            <a:r>
              <a:rPr lang="en-US" dirty="0"/>
              <a:t>Proxy Server’s DB integration</a:t>
            </a:r>
          </a:p>
        </p:txBody>
      </p:sp>
      <p:sp>
        <p:nvSpPr>
          <p:cNvPr id="6" name="Text Placeholder 5">
            <a:extLst>
              <a:ext uri="{FF2B5EF4-FFF2-40B4-BE49-F238E27FC236}">
                <a16:creationId xmlns:a16="http://schemas.microsoft.com/office/drawing/2014/main" id="{6BBC30FE-D8B6-E6D9-BE6E-A55CFEABE9F0}"/>
              </a:ext>
            </a:extLst>
          </p:cNvPr>
          <p:cNvSpPr>
            <a:spLocks noGrp="1"/>
          </p:cNvSpPr>
          <p:nvPr>
            <p:ph type="body" sz="quarter" idx="24"/>
          </p:nvPr>
        </p:nvSpPr>
        <p:spPr/>
        <p:txBody>
          <a:bodyPr>
            <a:normAutofit/>
          </a:bodyPr>
          <a:lstStyle/>
          <a:p>
            <a:r>
              <a:rPr lang="en-US" dirty="0"/>
              <a:t>Proxy server written in Rust for faster and low-latency, took weeks to integrate with Database because of lack of experience</a:t>
            </a:r>
          </a:p>
        </p:txBody>
      </p:sp>
      <p:sp>
        <p:nvSpPr>
          <p:cNvPr id="7" name="Text Placeholder 6">
            <a:extLst>
              <a:ext uri="{FF2B5EF4-FFF2-40B4-BE49-F238E27FC236}">
                <a16:creationId xmlns:a16="http://schemas.microsoft.com/office/drawing/2014/main" id="{518290E3-DA93-3E42-50DE-F834E60DCFD5}"/>
              </a:ext>
            </a:extLst>
          </p:cNvPr>
          <p:cNvSpPr>
            <a:spLocks noGrp="1"/>
          </p:cNvSpPr>
          <p:nvPr>
            <p:ph type="body" sz="quarter" idx="25"/>
          </p:nvPr>
        </p:nvSpPr>
        <p:spPr/>
        <p:txBody>
          <a:bodyPr>
            <a:normAutofit lnSpcReduction="10000"/>
          </a:bodyPr>
          <a:lstStyle/>
          <a:p>
            <a:r>
              <a:rPr lang="en-US" dirty="0"/>
              <a:t>Architectural Understanding</a:t>
            </a:r>
          </a:p>
        </p:txBody>
      </p:sp>
      <p:sp>
        <p:nvSpPr>
          <p:cNvPr id="8" name="Text Placeholder 7">
            <a:extLst>
              <a:ext uri="{FF2B5EF4-FFF2-40B4-BE49-F238E27FC236}">
                <a16:creationId xmlns:a16="http://schemas.microsoft.com/office/drawing/2014/main" id="{D7A431A8-3C53-DC35-0091-ACADDF111E7C}"/>
              </a:ext>
            </a:extLst>
          </p:cNvPr>
          <p:cNvSpPr>
            <a:spLocks noGrp="1"/>
          </p:cNvSpPr>
          <p:nvPr>
            <p:ph type="body" sz="quarter" idx="26"/>
          </p:nvPr>
        </p:nvSpPr>
        <p:spPr>
          <a:xfrm>
            <a:off x="5921828" y="4059651"/>
            <a:ext cx="5431971" cy="1267714"/>
          </a:xfrm>
        </p:spPr>
        <p:txBody>
          <a:bodyPr>
            <a:normAutofit lnSpcReduction="10000"/>
          </a:bodyPr>
          <a:lstStyle/>
          <a:p>
            <a:r>
              <a:rPr lang="en-US" dirty="0"/>
              <a:t>We studied existing systems implementation to take best practices which involved building a prototype with existing technologies and looking at it’s architecture on higher level to get a better understanding.</a:t>
            </a:r>
            <a:br>
              <a:rPr lang="en-US" dirty="0"/>
            </a:br>
            <a:br>
              <a:rPr lang="en-US" dirty="0"/>
            </a:br>
            <a:r>
              <a:rPr lang="en-US" dirty="0"/>
              <a:t>This also pointed out few limitations with our current approach</a:t>
            </a:r>
          </a:p>
        </p:txBody>
      </p:sp>
    </p:spTree>
    <p:extLst>
      <p:ext uri="{BB962C8B-B14F-4D97-AF65-F5344CB8AC3E}">
        <p14:creationId xmlns:p14="http://schemas.microsoft.com/office/powerpoint/2010/main" val="420221741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168</TotalTime>
  <Words>563</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Monoline</vt:lpstr>
      <vt:lpstr>Cross-Application Web API Authorization using a Centralized Server (Implementation phase: Review-2)</vt:lpstr>
      <vt:lpstr>PowerPoint Presentation</vt:lpstr>
      <vt:lpstr>PowerPoint Presentation</vt:lpstr>
      <vt:lpstr>PowerPoint Presentation</vt:lpstr>
      <vt:lpstr>PowerPoint Presentation</vt:lpstr>
      <vt:lpstr>PowerPoint Presentation</vt:lpstr>
      <vt:lpstr>PowerPoint Presentation</vt:lpstr>
      <vt:lpstr>Challenges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Cross-Application Web API Authorization using a Centralized Server (Implementation phase: Review-2)</dc:title>
  <dc:creator>U Chanakya S</dc:creator>
  <cp:lastModifiedBy>U Chanakya S</cp:lastModifiedBy>
  <cp:revision>5</cp:revision>
  <dcterms:created xsi:type="dcterms:W3CDTF">2023-06-06T00:14:10Z</dcterms:created>
  <dcterms:modified xsi:type="dcterms:W3CDTF">2023-06-19T18:32:38Z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