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MX" sz="4400" spc="-1" strike="noStrike">
                <a:latin typeface="Arial"/>
              </a:rPr>
              <a:t>Puls</a:t>
            </a:r>
            <a:r>
              <a:rPr b="0" lang="es-MX" sz="4400" spc="-1" strike="noStrike">
                <a:latin typeface="Arial"/>
              </a:rPr>
              <a:t>e </a:t>
            </a:r>
            <a:r>
              <a:rPr b="0" lang="es-MX" sz="4400" spc="-1" strike="noStrike">
                <a:latin typeface="Arial"/>
              </a:rPr>
              <a:t>para </a:t>
            </a:r>
            <a:r>
              <a:rPr b="0" lang="es-MX" sz="4400" spc="-1" strike="noStrike">
                <a:latin typeface="Arial"/>
              </a:rPr>
              <a:t>edita</a:t>
            </a:r>
            <a:r>
              <a:rPr b="0" lang="es-MX" sz="4400" spc="-1" strike="noStrike">
                <a:latin typeface="Arial"/>
              </a:rPr>
              <a:t>r el </a:t>
            </a:r>
            <a:r>
              <a:rPr b="0" lang="es-MX" sz="4400" spc="-1" strike="noStrike">
                <a:latin typeface="Arial"/>
              </a:rPr>
              <a:t>form</a:t>
            </a:r>
            <a:r>
              <a:rPr b="0" lang="es-MX" sz="4400" spc="-1" strike="noStrike">
                <a:latin typeface="Arial"/>
              </a:rPr>
              <a:t>ato </a:t>
            </a:r>
            <a:r>
              <a:rPr b="0" lang="es-MX" sz="4400" spc="-1" strike="noStrike">
                <a:latin typeface="Arial"/>
              </a:rPr>
              <a:t>del </a:t>
            </a:r>
            <a:r>
              <a:rPr b="0" lang="es-MX" sz="4400" spc="-1" strike="noStrike">
                <a:latin typeface="Arial"/>
              </a:rPr>
              <a:t>texto </a:t>
            </a:r>
            <a:r>
              <a:rPr b="0" lang="es-MX" sz="4400" spc="-1" strike="noStrike">
                <a:latin typeface="Arial"/>
              </a:rPr>
              <a:t>de </a:t>
            </a:r>
            <a:r>
              <a:rPr b="0" lang="es-MX" sz="4400" spc="-1" strike="noStrike">
                <a:latin typeface="Arial"/>
              </a:rPr>
              <a:t>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esquema del texto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1188000" y="216000"/>
            <a:ext cx="7738920" cy="5038920"/>
            <a:chOff x="1188000" y="216000"/>
            <a:chExt cx="7738920" cy="5038920"/>
          </a:xfrm>
        </p:grpSpPr>
        <p:sp>
          <p:nvSpPr>
            <p:cNvPr id="39" name="CustomShape 2"/>
            <p:cNvSpPr/>
            <p:nvPr/>
          </p:nvSpPr>
          <p:spPr>
            <a:xfrm>
              <a:off x="1188000" y="248760"/>
              <a:ext cx="7666920" cy="500616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CustomShape 3"/>
            <p:cNvSpPr/>
            <p:nvPr/>
          </p:nvSpPr>
          <p:spPr>
            <a:xfrm>
              <a:off x="1198800" y="248760"/>
              <a:ext cx="7639200" cy="525960"/>
            </a:xfrm>
            <a:prstGeom prst="rect">
              <a:avLst/>
            </a:prstGeom>
            <a:solidFill>
              <a:srgbClr val="dddddd"/>
            </a:solidFill>
            <a:ln w="936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CustomShape 4"/>
            <p:cNvSpPr/>
            <p:nvPr/>
          </p:nvSpPr>
          <p:spPr>
            <a:xfrm>
              <a:off x="1324440" y="444240"/>
              <a:ext cx="183240" cy="215280"/>
            </a:xfrm>
            <a:custGeom>
              <a:avLst/>
              <a:gdLst/>
              <a:ahLst/>
              <a:rect l="l" t="t" r="r" b="b"/>
              <a:pathLst>
                <a:path w="514" h="603">
                  <a:moveTo>
                    <a:pt x="513" y="148"/>
                  </a:moveTo>
                  <a:lnTo>
                    <a:pt x="289" y="148"/>
                  </a:lnTo>
                  <a:lnTo>
                    <a:pt x="289" y="0"/>
                  </a:lnTo>
                  <a:lnTo>
                    <a:pt x="0" y="301"/>
                  </a:lnTo>
                  <a:lnTo>
                    <a:pt x="289" y="602"/>
                  </a:lnTo>
                  <a:lnTo>
                    <a:pt x="289" y="453"/>
                  </a:lnTo>
                  <a:lnTo>
                    <a:pt x="513" y="453"/>
                  </a:lnTo>
                  <a:lnTo>
                    <a:pt x="513" y="148"/>
                  </a:lnTo>
                </a:path>
              </a:pathLst>
            </a:custGeom>
            <a:solidFill>
              <a:srgbClr val="729fcf"/>
            </a:solidFill>
            <a:ln w="936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CustomShape 5"/>
            <p:cNvSpPr/>
            <p:nvPr/>
          </p:nvSpPr>
          <p:spPr>
            <a:xfrm>
              <a:off x="1600920" y="444240"/>
              <a:ext cx="183240" cy="215280"/>
            </a:xfrm>
            <a:custGeom>
              <a:avLst/>
              <a:gdLst/>
              <a:ahLst/>
              <a:rect l="l" t="t" r="r" b="b"/>
              <a:pathLst>
                <a:path w="514" h="603">
                  <a:moveTo>
                    <a:pt x="0" y="148"/>
                  </a:moveTo>
                  <a:lnTo>
                    <a:pt x="224" y="148"/>
                  </a:lnTo>
                  <a:lnTo>
                    <a:pt x="224" y="0"/>
                  </a:lnTo>
                  <a:lnTo>
                    <a:pt x="513" y="301"/>
                  </a:lnTo>
                  <a:lnTo>
                    <a:pt x="224" y="602"/>
                  </a:lnTo>
                  <a:lnTo>
                    <a:pt x="224" y="453"/>
                  </a:lnTo>
                  <a:lnTo>
                    <a:pt x="0" y="453"/>
                  </a:lnTo>
                  <a:lnTo>
                    <a:pt x="0" y="148"/>
                  </a:lnTo>
                </a:path>
              </a:pathLst>
            </a:custGeom>
            <a:solidFill>
              <a:srgbClr val="729fcf"/>
            </a:solidFill>
            <a:ln w="936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3" name="Group 6"/>
            <p:cNvGrpSpPr/>
            <p:nvPr/>
          </p:nvGrpSpPr>
          <p:grpSpPr>
            <a:xfrm>
              <a:off x="2185200" y="411480"/>
              <a:ext cx="358920" cy="262080"/>
              <a:chOff x="2185200" y="411480"/>
              <a:chExt cx="358920" cy="262080"/>
            </a:xfrm>
          </p:grpSpPr>
          <p:sp>
            <p:nvSpPr>
              <p:cNvPr id="44" name="CustomShape 7"/>
              <p:cNvSpPr/>
              <p:nvPr/>
            </p:nvSpPr>
            <p:spPr>
              <a:xfrm>
                <a:off x="2265480" y="487080"/>
                <a:ext cx="198360" cy="186480"/>
              </a:xfrm>
              <a:prstGeom prst="rect">
                <a:avLst/>
              </a:prstGeom>
              <a:solidFill>
                <a:srgbClr val="729fcf"/>
              </a:solidFill>
              <a:ln w="9360">
                <a:solidFill>
                  <a:srgbClr val="3465a4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" name="CustomShape 8"/>
              <p:cNvSpPr/>
              <p:nvPr/>
            </p:nvSpPr>
            <p:spPr>
              <a:xfrm>
                <a:off x="2185200" y="411480"/>
                <a:ext cx="358920" cy="111600"/>
              </a:xfrm>
              <a:custGeom>
                <a:avLst/>
                <a:gdLst/>
                <a:ahLst/>
                <a:rect l="l" t="t" r="r" b="b"/>
                <a:pathLst>
                  <a:path w="1002" h="315">
                    <a:moveTo>
                      <a:pt x="500" y="0"/>
                    </a:moveTo>
                    <a:lnTo>
                      <a:pt x="1001" y="314"/>
                    </a:lnTo>
                    <a:lnTo>
                      <a:pt x="0" y="314"/>
                    </a:lnTo>
                    <a:lnTo>
                      <a:pt x="500" y="0"/>
                    </a:lnTo>
                  </a:path>
                </a:pathLst>
              </a:custGeom>
              <a:solidFill>
                <a:srgbClr val="729fcf"/>
              </a:solidFill>
              <a:ln w="9360">
                <a:solidFill>
                  <a:srgbClr val="3465a4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" name="CustomShape 9"/>
              <p:cNvSpPr/>
              <p:nvPr/>
            </p:nvSpPr>
            <p:spPr>
              <a:xfrm>
                <a:off x="2323080" y="562320"/>
                <a:ext cx="78840" cy="11124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3465a4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7" name="CustomShape 10"/>
            <p:cNvSpPr/>
            <p:nvPr/>
          </p:nvSpPr>
          <p:spPr>
            <a:xfrm>
              <a:off x="1874880" y="444240"/>
              <a:ext cx="196920" cy="196560"/>
            </a:xfrm>
            <a:custGeom>
              <a:avLst/>
              <a:gdLst/>
              <a:ahLst/>
              <a:rect l="l" t="t" r="r" b="b"/>
              <a:pathLst>
                <a:path w="620" h="551">
                  <a:moveTo>
                    <a:pt x="415" y="274"/>
                  </a:moveTo>
                  <a:lnTo>
                    <a:pt x="415" y="267"/>
                  </a:lnTo>
                  <a:lnTo>
                    <a:pt x="414" y="260"/>
                  </a:lnTo>
                  <a:lnTo>
                    <a:pt x="413" y="253"/>
                  </a:lnTo>
                  <a:lnTo>
                    <a:pt x="412" y="247"/>
                  </a:lnTo>
                  <a:lnTo>
                    <a:pt x="411" y="240"/>
                  </a:lnTo>
                  <a:lnTo>
                    <a:pt x="409" y="233"/>
                  </a:lnTo>
                  <a:lnTo>
                    <a:pt x="407" y="226"/>
                  </a:lnTo>
                  <a:lnTo>
                    <a:pt x="404" y="220"/>
                  </a:lnTo>
                  <a:lnTo>
                    <a:pt x="401" y="213"/>
                  </a:lnTo>
                  <a:lnTo>
                    <a:pt x="398" y="207"/>
                  </a:lnTo>
                  <a:lnTo>
                    <a:pt x="395" y="201"/>
                  </a:lnTo>
                  <a:lnTo>
                    <a:pt x="391" y="195"/>
                  </a:lnTo>
                  <a:lnTo>
                    <a:pt x="387" y="190"/>
                  </a:lnTo>
                  <a:lnTo>
                    <a:pt x="382" y="184"/>
                  </a:lnTo>
                  <a:lnTo>
                    <a:pt x="378" y="179"/>
                  </a:lnTo>
                  <a:lnTo>
                    <a:pt x="373" y="174"/>
                  </a:lnTo>
                  <a:lnTo>
                    <a:pt x="368" y="169"/>
                  </a:lnTo>
                  <a:lnTo>
                    <a:pt x="362" y="165"/>
                  </a:lnTo>
                  <a:lnTo>
                    <a:pt x="357" y="160"/>
                  </a:lnTo>
                  <a:lnTo>
                    <a:pt x="351" y="156"/>
                  </a:lnTo>
                  <a:lnTo>
                    <a:pt x="345" y="153"/>
                  </a:lnTo>
                  <a:lnTo>
                    <a:pt x="339" y="149"/>
                  </a:lnTo>
                  <a:lnTo>
                    <a:pt x="333" y="146"/>
                  </a:lnTo>
                  <a:lnTo>
                    <a:pt x="326" y="144"/>
                  </a:lnTo>
                  <a:lnTo>
                    <a:pt x="320" y="141"/>
                  </a:lnTo>
                  <a:lnTo>
                    <a:pt x="313" y="139"/>
                  </a:lnTo>
                  <a:lnTo>
                    <a:pt x="306" y="138"/>
                  </a:lnTo>
                  <a:lnTo>
                    <a:pt x="299" y="136"/>
                  </a:lnTo>
                  <a:lnTo>
                    <a:pt x="292" y="135"/>
                  </a:lnTo>
                  <a:lnTo>
                    <a:pt x="285" y="134"/>
                  </a:lnTo>
                  <a:lnTo>
                    <a:pt x="278" y="134"/>
                  </a:lnTo>
                  <a:lnTo>
                    <a:pt x="271" y="134"/>
                  </a:lnTo>
                  <a:lnTo>
                    <a:pt x="264" y="134"/>
                  </a:lnTo>
                  <a:lnTo>
                    <a:pt x="258" y="135"/>
                  </a:lnTo>
                  <a:lnTo>
                    <a:pt x="251" y="136"/>
                  </a:lnTo>
                  <a:lnTo>
                    <a:pt x="244" y="138"/>
                  </a:lnTo>
                  <a:lnTo>
                    <a:pt x="237" y="139"/>
                  </a:lnTo>
                  <a:lnTo>
                    <a:pt x="230" y="141"/>
                  </a:lnTo>
                  <a:lnTo>
                    <a:pt x="224" y="144"/>
                  </a:lnTo>
                  <a:lnTo>
                    <a:pt x="217" y="146"/>
                  </a:lnTo>
                  <a:lnTo>
                    <a:pt x="211" y="149"/>
                  </a:lnTo>
                  <a:lnTo>
                    <a:pt x="205" y="153"/>
                  </a:lnTo>
                  <a:lnTo>
                    <a:pt x="199" y="156"/>
                  </a:lnTo>
                  <a:lnTo>
                    <a:pt x="193" y="160"/>
                  </a:lnTo>
                  <a:lnTo>
                    <a:pt x="188" y="165"/>
                  </a:lnTo>
                  <a:lnTo>
                    <a:pt x="182" y="169"/>
                  </a:lnTo>
                  <a:lnTo>
                    <a:pt x="177" y="174"/>
                  </a:lnTo>
                  <a:lnTo>
                    <a:pt x="172" y="179"/>
                  </a:lnTo>
                  <a:lnTo>
                    <a:pt x="168" y="184"/>
                  </a:lnTo>
                  <a:lnTo>
                    <a:pt x="163" y="190"/>
                  </a:lnTo>
                  <a:lnTo>
                    <a:pt x="159" y="195"/>
                  </a:lnTo>
                  <a:lnTo>
                    <a:pt x="155" y="201"/>
                  </a:lnTo>
                  <a:lnTo>
                    <a:pt x="152" y="207"/>
                  </a:lnTo>
                  <a:lnTo>
                    <a:pt x="149" y="214"/>
                  </a:lnTo>
                  <a:lnTo>
                    <a:pt x="146" y="220"/>
                  </a:lnTo>
                  <a:lnTo>
                    <a:pt x="143" y="226"/>
                  </a:lnTo>
                  <a:lnTo>
                    <a:pt x="141" y="233"/>
                  </a:lnTo>
                  <a:lnTo>
                    <a:pt x="139" y="240"/>
                  </a:lnTo>
                  <a:lnTo>
                    <a:pt x="138" y="247"/>
                  </a:lnTo>
                  <a:lnTo>
                    <a:pt x="137" y="253"/>
                  </a:lnTo>
                  <a:lnTo>
                    <a:pt x="136" y="260"/>
                  </a:lnTo>
                  <a:lnTo>
                    <a:pt x="135" y="267"/>
                  </a:lnTo>
                  <a:lnTo>
                    <a:pt x="135" y="274"/>
                  </a:lnTo>
                  <a:lnTo>
                    <a:pt x="135" y="281"/>
                  </a:lnTo>
                  <a:lnTo>
                    <a:pt x="136" y="288"/>
                  </a:lnTo>
                  <a:lnTo>
                    <a:pt x="137" y="295"/>
                  </a:lnTo>
                  <a:lnTo>
                    <a:pt x="138" y="302"/>
                  </a:lnTo>
                  <a:lnTo>
                    <a:pt x="139" y="309"/>
                  </a:lnTo>
                  <a:lnTo>
                    <a:pt x="141" y="316"/>
                  </a:lnTo>
                  <a:lnTo>
                    <a:pt x="144" y="322"/>
                  </a:lnTo>
                  <a:lnTo>
                    <a:pt x="146" y="329"/>
                  </a:lnTo>
                  <a:lnTo>
                    <a:pt x="149" y="335"/>
                  </a:lnTo>
                  <a:lnTo>
                    <a:pt x="152" y="341"/>
                  </a:lnTo>
                  <a:lnTo>
                    <a:pt x="156" y="347"/>
                  </a:lnTo>
                  <a:lnTo>
                    <a:pt x="160" y="353"/>
                  </a:lnTo>
                  <a:lnTo>
                    <a:pt x="164" y="359"/>
                  </a:lnTo>
                  <a:lnTo>
                    <a:pt x="168" y="364"/>
                  </a:lnTo>
                  <a:lnTo>
                    <a:pt x="173" y="370"/>
                  </a:lnTo>
                  <a:lnTo>
                    <a:pt x="178" y="375"/>
                  </a:lnTo>
                  <a:lnTo>
                    <a:pt x="183" y="379"/>
                  </a:lnTo>
                  <a:lnTo>
                    <a:pt x="188" y="384"/>
                  </a:lnTo>
                  <a:lnTo>
                    <a:pt x="194" y="388"/>
                  </a:lnTo>
                  <a:lnTo>
                    <a:pt x="200" y="392"/>
                  </a:lnTo>
                  <a:lnTo>
                    <a:pt x="206" y="396"/>
                  </a:lnTo>
                  <a:lnTo>
                    <a:pt x="212" y="399"/>
                  </a:lnTo>
                  <a:lnTo>
                    <a:pt x="218" y="402"/>
                  </a:lnTo>
                  <a:lnTo>
                    <a:pt x="224" y="405"/>
                  </a:lnTo>
                  <a:lnTo>
                    <a:pt x="231" y="407"/>
                  </a:lnTo>
                  <a:lnTo>
                    <a:pt x="238" y="409"/>
                  </a:lnTo>
                  <a:lnTo>
                    <a:pt x="245" y="411"/>
                  </a:lnTo>
                  <a:lnTo>
                    <a:pt x="251" y="412"/>
                  </a:lnTo>
                  <a:lnTo>
                    <a:pt x="258" y="413"/>
                  </a:lnTo>
                  <a:lnTo>
                    <a:pt x="265" y="414"/>
                  </a:lnTo>
                  <a:lnTo>
                    <a:pt x="272" y="414"/>
                  </a:lnTo>
                  <a:lnTo>
                    <a:pt x="279" y="414"/>
                  </a:lnTo>
                  <a:lnTo>
                    <a:pt x="286" y="414"/>
                  </a:lnTo>
                  <a:lnTo>
                    <a:pt x="293" y="413"/>
                  </a:lnTo>
                  <a:lnTo>
                    <a:pt x="300" y="412"/>
                  </a:lnTo>
                  <a:lnTo>
                    <a:pt x="307" y="410"/>
                  </a:lnTo>
                  <a:lnTo>
                    <a:pt x="314" y="409"/>
                  </a:lnTo>
                  <a:lnTo>
                    <a:pt x="320" y="406"/>
                  </a:lnTo>
                  <a:lnTo>
                    <a:pt x="327" y="404"/>
                  </a:lnTo>
                  <a:lnTo>
                    <a:pt x="333" y="401"/>
                  </a:lnTo>
                  <a:lnTo>
                    <a:pt x="340" y="398"/>
                  </a:lnTo>
                  <a:lnTo>
                    <a:pt x="402" y="519"/>
                  </a:lnTo>
                  <a:lnTo>
                    <a:pt x="390" y="525"/>
                  </a:lnTo>
                  <a:lnTo>
                    <a:pt x="377" y="530"/>
                  </a:lnTo>
                  <a:lnTo>
                    <a:pt x="365" y="535"/>
                  </a:lnTo>
                  <a:lnTo>
                    <a:pt x="351" y="539"/>
                  </a:lnTo>
                  <a:lnTo>
                    <a:pt x="338" y="543"/>
                  </a:lnTo>
                  <a:lnTo>
                    <a:pt x="325" y="545"/>
                  </a:lnTo>
                  <a:lnTo>
                    <a:pt x="311" y="548"/>
                  </a:lnTo>
                  <a:lnTo>
                    <a:pt x="298" y="549"/>
                  </a:lnTo>
                  <a:lnTo>
                    <a:pt x="284" y="550"/>
                  </a:lnTo>
                  <a:lnTo>
                    <a:pt x="270" y="550"/>
                  </a:lnTo>
                  <a:lnTo>
                    <a:pt x="256" y="549"/>
                  </a:lnTo>
                  <a:lnTo>
                    <a:pt x="243" y="548"/>
                  </a:lnTo>
                  <a:lnTo>
                    <a:pt x="229" y="546"/>
                  </a:lnTo>
                  <a:lnTo>
                    <a:pt x="216" y="544"/>
                  </a:lnTo>
                  <a:lnTo>
                    <a:pt x="202" y="540"/>
                  </a:lnTo>
                  <a:lnTo>
                    <a:pt x="189" y="536"/>
                  </a:lnTo>
                  <a:lnTo>
                    <a:pt x="176" y="532"/>
                  </a:lnTo>
                  <a:lnTo>
                    <a:pt x="164" y="526"/>
                  </a:lnTo>
                  <a:lnTo>
                    <a:pt x="151" y="521"/>
                  </a:lnTo>
                  <a:lnTo>
                    <a:pt x="139" y="514"/>
                  </a:lnTo>
                  <a:lnTo>
                    <a:pt x="127" y="507"/>
                  </a:lnTo>
                  <a:lnTo>
                    <a:pt x="116" y="499"/>
                  </a:lnTo>
                  <a:lnTo>
                    <a:pt x="105" y="491"/>
                  </a:lnTo>
                  <a:lnTo>
                    <a:pt x="94" y="482"/>
                  </a:lnTo>
                  <a:lnTo>
                    <a:pt x="84" y="473"/>
                  </a:lnTo>
                  <a:lnTo>
                    <a:pt x="75" y="463"/>
                  </a:lnTo>
                  <a:lnTo>
                    <a:pt x="65" y="453"/>
                  </a:lnTo>
                  <a:lnTo>
                    <a:pt x="57" y="442"/>
                  </a:lnTo>
                  <a:lnTo>
                    <a:pt x="49" y="431"/>
                  </a:lnTo>
                  <a:lnTo>
                    <a:pt x="41" y="420"/>
                  </a:lnTo>
                  <a:lnTo>
                    <a:pt x="34" y="408"/>
                  </a:lnTo>
                  <a:lnTo>
                    <a:pt x="28" y="396"/>
                  </a:lnTo>
                  <a:lnTo>
                    <a:pt x="22" y="383"/>
                  </a:lnTo>
                  <a:lnTo>
                    <a:pt x="17" y="370"/>
                  </a:lnTo>
                  <a:lnTo>
                    <a:pt x="13" y="357"/>
                  </a:lnTo>
                  <a:lnTo>
                    <a:pt x="9" y="344"/>
                  </a:lnTo>
                  <a:lnTo>
                    <a:pt x="6" y="331"/>
                  </a:lnTo>
                  <a:lnTo>
                    <a:pt x="3" y="317"/>
                  </a:lnTo>
                  <a:lnTo>
                    <a:pt x="2" y="304"/>
                  </a:lnTo>
                  <a:lnTo>
                    <a:pt x="0" y="290"/>
                  </a:lnTo>
                  <a:lnTo>
                    <a:pt x="0" y="276"/>
                  </a:lnTo>
                  <a:lnTo>
                    <a:pt x="0" y="263"/>
                  </a:lnTo>
                  <a:lnTo>
                    <a:pt x="1" y="249"/>
                  </a:lnTo>
                  <a:lnTo>
                    <a:pt x="3" y="235"/>
                  </a:lnTo>
                  <a:lnTo>
                    <a:pt x="5" y="222"/>
                  </a:lnTo>
                  <a:lnTo>
                    <a:pt x="8" y="208"/>
                  </a:lnTo>
                  <a:lnTo>
                    <a:pt x="12" y="195"/>
                  </a:lnTo>
                  <a:lnTo>
                    <a:pt x="16" y="182"/>
                  </a:lnTo>
                  <a:lnTo>
                    <a:pt x="21" y="169"/>
                  </a:lnTo>
                  <a:lnTo>
                    <a:pt x="27" y="157"/>
                  </a:lnTo>
                  <a:lnTo>
                    <a:pt x="33" y="144"/>
                  </a:lnTo>
                  <a:lnTo>
                    <a:pt x="40" y="133"/>
                  </a:lnTo>
                  <a:lnTo>
                    <a:pt x="47" y="121"/>
                  </a:lnTo>
                  <a:lnTo>
                    <a:pt x="55" y="110"/>
                  </a:lnTo>
                  <a:lnTo>
                    <a:pt x="64" y="99"/>
                  </a:lnTo>
                  <a:lnTo>
                    <a:pt x="73" y="89"/>
                  </a:lnTo>
                  <a:lnTo>
                    <a:pt x="82" y="79"/>
                  </a:lnTo>
                  <a:lnTo>
                    <a:pt x="92" y="69"/>
                  </a:lnTo>
                  <a:lnTo>
                    <a:pt x="103" y="61"/>
                  </a:lnTo>
                  <a:lnTo>
                    <a:pt x="114" y="52"/>
                  </a:lnTo>
                  <a:lnTo>
                    <a:pt x="125" y="44"/>
                  </a:lnTo>
                  <a:lnTo>
                    <a:pt x="137" y="37"/>
                  </a:lnTo>
                  <a:lnTo>
                    <a:pt x="149" y="31"/>
                  </a:lnTo>
                  <a:lnTo>
                    <a:pt x="161" y="25"/>
                  </a:lnTo>
                  <a:lnTo>
                    <a:pt x="174" y="19"/>
                  </a:lnTo>
                  <a:lnTo>
                    <a:pt x="187" y="15"/>
                  </a:lnTo>
                  <a:lnTo>
                    <a:pt x="200" y="10"/>
                  </a:lnTo>
                  <a:lnTo>
                    <a:pt x="213" y="7"/>
                  </a:lnTo>
                  <a:lnTo>
                    <a:pt x="227" y="4"/>
                  </a:lnTo>
                  <a:lnTo>
                    <a:pt x="240" y="2"/>
                  </a:lnTo>
                  <a:lnTo>
                    <a:pt x="254" y="1"/>
                  </a:lnTo>
                  <a:lnTo>
                    <a:pt x="267" y="0"/>
                  </a:lnTo>
                  <a:lnTo>
                    <a:pt x="281" y="0"/>
                  </a:lnTo>
                  <a:lnTo>
                    <a:pt x="295" y="1"/>
                  </a:lnTo>
                  <a:lnTo>
                    <a:pt x="309" y="2"/>
                  </a:lnTo>
                  <a:lnTo>
                    <a:pt x="322" y="4"/>
                  </a:lnTo>
                  <a:lnTo>
                    <a:pt x="336" y="7"/>
                  </a:lnTo>
                  <a:lnTo>
                    <a:pt x="349" y="10"/>
                  </a:lnTo>
                  <a:lnTo>
                    <a:pt x="362" y="14"/>
                  </a:lnTo>
                  <a:lnTo>
                    <a:pt x="375" y="19"/>
                  </a:lnTo>
                  <a:lnTo>
                    <a:pt x="388" y="24"/>
                  </a:lnTo>
                  <a:lnTo>
                    <a:pt x="400" y="30"/>
                  </a:lnTo>
                  <a:lnTo>
                    <a:pt x="412" y="37"/>
                  </a:lnTo>
                  <a:lnTo>
                    <a:pt x="424" y="44"/>
                  </a:lnTo>
                  <a:lnTo>
                    <a:pt x="435" y="51"/>
                  </a:lnTo>
                  <a:lnTo>
                    <a:pt x="446" y="60"/>
                  </a:lnTo>
                  <a:lnTo>
                    <a:pt x="457" y="69"/>
                  </a:lnTo>
                  <a:lnTo>
                    <a:pt x="467" y="78"/>
                  </a:lnTo>
                  <a:lnTo>
                    <a:pt x="476" y="88"/>
                  </a:lnTo>
                  <a:lnTo>
                    <a:pt x="485" y="98"/>
                  </a:lnTo>
                  <a:lnTo>
                    <a:pt x="494" y="109"/>
                  </a:lnTo>
                  <a:lnTo>
                    <a:pt x="502" y="120"/>
                  </a:lnTo>
                  <a:lnTo>
                    <a:pt x="510" y="131"/>
                  </a:lnTo>
                  <a:lnTo>
                    <a:pt x="516" y="143"/>
                  </a:lnTo>
                  <a:lnTo>
                    <a:pt x="523" y="156"/>
                  </a:lnTo>
                  <a:lnTo>
                    <a:pt x="528" y="168"/>
                  </a:lnTo>
                  <a:lnTo>
                    <a:pt x="533" y="181"/>
                  </a:lnTo>
                  <a:lnTo>
                    <a:pt x="538" y="194"/>
                  </a:lnTo>
                  <a:lnTo>
                    <a:pt x="541" y="207"/>
                  </a:lnTo>
                  <a:lnTo>
                    <a:pt x="545" y="220"/>
                  </a:lnTo>
                  <a:lnTo>
                    <a:pt x="547" y="234"/>
                  </a:lnTo>
                  <a:lnTo>
                    <a:pt x="549" y="248"/>
                  </a:lnTo>
                  <a:lnTo>
                    <a:pt x="550" y="261"/>
                  </a:lnTo>
                  <a:lnTo>
                    <a:pt x="550" y="275"/>
                  </a:lnTo>
                  <a:lnTo>
                    <a:pt x="619" y="275"/>
                  </a:lnTo>
                  <a:lnTo>
                    <a:pt x="483" y="411"/>
                  </a:lnTo>
                  <a:lnTo>
                    <a:pt x="346" y="275"/>
                  </a:lnTo>
                  <a:lnTo>
                    <a:pt x="415" y="274"/>
                  </a:lnTo>
                </a:path>
              </a:pathLst>
            </a:custGeom>
            <a:solidFill>
              <a:srgbClr val="729fcf"/>
            </a:solidFill>
            <a:ln w="936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11"/>
            <p:cNvSpPr/>
            <p:nvPr/>
          </p:nvSpPr>
          <p:spPr>
            <a:xfrm>
              <a:off x="2628000" y="411480"/>
              <a:ext cx="4922640" cy="26208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>
                <a:lnSpc>
                  <a:spcPct val="100000"/>
                </a:lnSpc>
              </a:pPr>
              <a:r>
                <a:rPr b="0" lang="es-MX" sz="1500" spc="-1" strike="noStrike">
                  <a:solidFill>
                    <a:srgbClr val="000000"/>
                  </a:solidFill>
                  <a:latin typeface="Arial"/>
                  <a:ea typeface="Arial"/>
                </a:rPr>
                <a:t>http://feminismos2020.net</a:t>
              </a:r>
              <a:endParaRPr b="0" lang="es-MX" sz="1500" spc="-1" strike="noStrike">
                <a:latin typeface="Arial"/>
              </a:endParaRPr>
            </a:p>
          </p:txBody>
        </p:sp>
        <p:sp>
          <p:nvSpPr>
            <p:cNvPr id="49" name="CustomShape 12"/>
            <p:cNvSpPr/>
            <p:nvPr/>
          </p:nvSpPr>
          <p:spPr>
            <a:xfrm>
              <a:off x="7653600" y="411480"/>
              <a:ext cx="986760" cy="26208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0" name="Group 13"/>
            <p:cNvGrpSpPr/>
            <p:nvPr/>
          </p:nvGrpSpPr>
          <p:grpSpPr>
            <a:xfrm>
              <a:off x="8422200" y="468000"/>
              <a:ext cx="196920" cy="156960"/>
              <a:chOff x="8422200" y="468000"/>
              <a:chExt cx="196920" cy="156960"/>
            </a:xfrm>
          </p:grpSpPr>
          <p:sp>
            <p:nvSpPr>
              <p:cNvPr id="51" name="CustomShape 14"/>
              <p:cNvSpPr/>
              <p:nvPr/>
            </p:nvSpPr>
            <p:spPr>
              <a:xfrm>
                <a:off x="8422200" y="468000"/>
                <a:ext cx="131040" cy="131400"/>
              </a:xfrm>
              <a:prstGeom prst="ellipse">
                <a:avLst/>
              </a:prstGeom>
              <a:solidFill>
                <a:srgbClr val="729fcf"/>
              </a:solidFill>
              <a:ln w="9360">
                <a:solidFill>
                  <a:srgbClr val="3465a4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" name="CustomShape 15"/>
              <p:cNvSpPr/>
              <p:nvPr/>
            </p:nvSpPr>
            <p:spPr>
              <a:xfrm rot="2056200">
                <a:off x="8461800" y="550800"/>
                <a:ext cx="162360" cy="30960"/>
              </a:xfrm>
              <a:prstGeom prst="rect">
                <a:avLst/>
              </a:prstGeom>
              <a:solidFill>
                <a:srgbClr val="729fc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" name="CustomShape 16"/>
              <p:cNvSpPr/>
              <p:nvPr/>
            </p:nvSpPr>
            <p:spPr>
              <a:xfrm>
                <a:off x="8433000" y="478800"/>
                <a:ext cx="109800" cy="109800"/>
              </a:xfrm>
              <a:prstGeom prst="ellipse">
                <a:avLst/>
              </a:prstGeom>
              <a:solidFill>
                <a:srgbClr val="adc5e7"/>
              </a:solidFill>
              <a:ln w="9360">
                <a:solidFill>
                  <a:srgbClr val="3465a4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4" name="CustomShape 17"/>
            <p:cNvSpPr/>
            <p:nvPr/>
          </p:nvSpPr>
          <p:spPr>
            <a:xfrm>
              <a:off x="8608680" y="216000"/>
              <a:ext cx="318240" cy="345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s-MX" sz="800" spc="-1" strike="noStrike">
                  <a:solidFill>
                    <a:srgbClr val="000000"/>
                  </a:solidFill>
                  <a:latin typeface="Arial"/>
                  <a:ea typeface="Arial"/>
                </a:rPr>
                <a:t> </a:t>
              </a:r>
              <a:r>
                <a:rPr b="1" lang="es-MX" sz="700" spc="-1" strike="noStrike">
                  <a:solidFill>
                    <a:srgbClr val="ed1c24"/>
                  </a:solidFill>
                  <a:latin typeface="Verdana"/>
                  <a:ea typeface="Verdana"/>
                </a:rPr>
                <a:t>X</a:t>
              </a:r>
              <a:endParaRPr b="0" lang="es-MX" sz="700" spc="-1" strike="noStrike">
                <a:latin typeface="Arial"/>
              </a:endParaRPr>
            </a:p>
          </p:txBody>
        </p:sp>
        <p:sp>
          <p:nvSpPr>
            <p:cNvPr id="55" name="CustomShape 18"/>
            <p:cNvSpPr/>
            <p:nvPr/>
          </p:nvSpPr>
          <p:spPr>
            <a:xfrm>
              <a:off x="8633880" y="347760"/>
              <a:ext cx="72360" cy="4140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19"/>
            <p:cNvSpPr/>
            <p:nvPr/>
          </p:nvSpPr>
          <p:spPr>
            <a:xfrm>
              <a:off x="8542800" y="360720"/>
              <a:ext cx="55440" cy="11880"/>
            </a:xfrm>
            <a:prstGeom prst="rect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" name="CustomShape 20"/>
          <p:cNvSpPr/>
          <p:nvPr/>
        </p:nvSpPr>
        <p:spPr>
          <a:xfrm>
            <a:off x="1181880" y="774720"/>
            <a:ext cx="7656120" cy="1078920"/>
          </a:xfrm>
          <a:prstGeom prst="rect">
            <a:avLst/>
          </a:prstGeom>
          <a:solidFill>
            <a:srgbClr val="f706c2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1"/>
          <p:cNvSpPr/>
          <p:nvPr/>
        </p:nvSpPr>
        <p:spPr>
          <a:xfrm rot="4800">
            <a:off x="3023280" y="861840"/>
            <a:ext cx="3096000" cy="6242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latin typeface="Arial"/>
                <a:ea typeface="Arial"/>
              </a:rPr>
              <a:t>Feminismo</a:t>
            </a:r>
            <a:endParaRPr b="0" lang="es-MX" sz="2800" spc="-1" strike="noStrike">
              <a:latin typeface="Arial"/>
            </a:endParaRPr>
          </a:p>
        </p:txBody>
      </p:sp>
      <p:sp>
        <p:nvSpPr>
          <p:cNvPr id="59" name="CustomShape 22"/>
          <p:cNvSpPr/>
          <p:nvPr/>
        </p:nvSpPr>
        <p:spPr>
          <a:xfrm>
            <a:off x="1296000" y="2772000"/>
            <a:ext cx="3382920" cy="17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MX" sz="1300" spc="-1" strike="noStrike">
                <a:solidFill>
                  <a:srgbClr val="000000"/>
                </a:solidFill>
                <a:latin typeface="Arial"/>
                <a:ea typeface="Arial"/>
              </a:rPr>
              <a:t>Primera ola feminista (1750-1848)</a:t>
            </a:r>
            <a:endParaRPr b="0" lang="es-MX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900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0" lang="es-MX" sz="900" spc="-1" strike="noStrike">
                <a:solidFill>
                  <a:srgbClr val="000000"/>
                </a:solidFill>
                <a:latin typeface="Arial"/>
                <a:ea typeface="Arial"/>
              </a:rPr>
              <a:t>Sin derechos civiles para las mujeres no hay revolución”</a:t>
            </a:r>
            <a:endParaRPr b="0" lang="es-MX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900" spc="-1" strike="noStrike">
                <a:solidFill>
                  <a:srgbClr val="000000"/>
                </a:solidFill>
                <a:latin typeface="Arial"/>
                <a:ea typeface="DejaVu Sans"/>
              </a:rPr>
              <a:t>Entre sus demandas se encontraba la abolición de los privilegios masculinos, tal y como se exigía la de los aristócratas. También piden derechos matrimoniales y a los hijos, al trabajo, a la capacitación profesional, a la educación y al voto. Redactan cuadernos de quejas. Se organizan en clubs. Propugnan la razón y la soberanía, también para las mujeres. Efectúan la crítica de la condición femenina y de las relaciones de poder entre los sexos, como si procedieran de la naturaleza. Se enfrentan a los amos del saber, de la riqueza y del poder.</a:t>
            </a:r>
            <a:endParaRPr b="0" lang="es-MX" sz="900" spc="-1" strike="noStrike">
              <a:latin typeface="Arial"/>
            </a:endParaRPr>
          </a:p>
        </p:txBody>
      </p:sp>
      <p:sp>
        <p:nvSpPr>
          <p:cNvPr id="60" name="CustomShape 23"/>
          <p:cNvSpPr/>
          <p:nvPr/>
        </p:nvSpPr>
        <p:spPr>
          <a:xfrm>
            <a:off x="1188000" y="1852560"/>
            <a:ext cx="7666920" cy="178920"/>
          </a:xfrm>
          <a:prstGeom prst="rect">
            <a:avLst/>
          </a:prstGeom>
          <a:gradFill rotWithShape="0">
            <a:gsLst>
              <a:gs pos="0">
                <a:srgbClr val="fcd4d1"/>
              </a:gs>
              <a:gs pos="100000">
                <a:srgbClr val="9c047b"/>
              </a:gs>
            </a:gsLst>
            <a:lin ang="3600000"/>
          </a:gra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4"/>
          <p:cNvSpPr/>
          <p:nvPr/>
        </p:nvSpPr>
        <p:spPr>
          <a:xfrm>
            <a:off x="3024000" y="1852560"/>
            <a:ext cx="3814920" cy="178920"/>
          </a:xfrm>
          <a:prstGeom prst="rect">
            <a:avLst/>
          </a:prstGeom>
          <a:solidFill>
            <a:srgbClr val="adc5e7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MX" sz="900" spc="-1" strike="noStrike">
                <a:solidFill>
                  <a:srgbClr val="000000"/>
                </a:solidFill>
                <a:latin typeface="Arial"/>
                <a:ea typeface="Arial"/>
              </a:rPr>
              <a:t>Inicio</a:t>
            </a:r>
            <a:r>
              <a:rPr b="0" lang="es-MX" sz="9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s-MX" sz="900" spc="-1" strike="noStrike">
                <a:solidFill>
                  <a:srgbClr val="000000"/>
                </a:solidFill>
                <a:latin typeface="Arial"/>
                <a:ea typeface="Arial"/>
              </a:rPr>
              <a:t>Quiénes somos    Conoce más    Galería    PILARES</a:t>
            </a:r>
            <a:r>
              <a:rPr b="0" lang="es-MX" sz="9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s-MX" sz="900" spc="-1" strike="noStrike">
              <a:latin typeface="Arial"/>
            </a:endParaRPr>
          </a:p>
        </p:txBody>
      </p:sp>
      <p:sp>
        <p:nvSpPr>
          <p:cNvPr id="62" name="CustomShape 25"/>
          <p:cNvSpPr/>
          <p:nvPr/>
        </p:nvSpPr>
        <p:spPr>
          <a:xfrm>
            <a:off x="6838920" y="1852560"/>
            <a:ext cx="721080" cy="178920"/>
          </a:xfrm>
          <a:prstGeom prst="rect">
            <a:avLst/>
          </a:prstGeom>
          <a:solidFill>
            <a:srgbClr val="adc5e7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MX" sz="900" spc="-1" strike="noStrike">
                <a:solidFill>
                  <a:srgbClr val="000000"/>
                </a:solidFill>
                <a:latin typeface="Arial"/>
                <a:ea typeface="Arial"/>
              </a:rPr>
              <a:t>Búsqueda</a:t>
            </a:r>
            <a:endParaRPr b="0" lang="es-MX" sz="900" spc="-1" strike="noStrike">
              <a:latin typeface="Arial"/>
            </a:endParaRPr>
          </a:p>
        </p:txBody>
      </p:sp>
      <p:sp>
        <p:nvSpPr>
          <p:cNvPr id="63" name="CustomShape 26"/>
          <p:cNvSpPr/>
          <p:nvPr/>
        </p:nvSpPr>
        <p:spPr>
          <a:xfrm>
            <a:off x="1188000" y="4879800"/>
            <a:ext cx="7666920" cy="37512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7"/>
          <p:cNvSpPr/>
          <p:nvPr/>
        </p:nvSpPr>
        <p:spPr>
          <a:xfrm>
            <a:off x="2736000" y="4968000"/>
            <a:ext cx="1366920" cy="2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MX" sz="900" spc="-1" strike="noStrike">
                <a:solidFill>
                  <a:srgbClr val="000000"/>
                </a:solidFill>
                <a:latin typeface="Arial"/>
                <a:ea typeface="Arial"/>
              </a:rPr>
              <a:t>Contacto Tel. 5555555</a:t>
            </a:r>
            <a:endParaRPr b="0" lang="es-MX" sz="900" spc="-1" strike="noStrike">
              <a:latin typeface="Arial"/>
            </a:endParaRPr>
          </a:p>
        </p:txBody>
      </p:sp>
      <p:sp>
        <p:nvSpPr>
          <p:cNvPr id="65" name="CustomShape 28"/>
          <p:cNvSpPr/>
          <p:nvPr/>
        </p:nvSpPr>
        <p:spPr>
          <a:xfrm>
            <a:off x="4068000" y="4968000"/>
            <a:ext cx="1402920" cy="21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MX" sz="900" spc="-1" strike="noStrike">
                <a:solidFill>
                  <a:srgbClr val="000000"/>
                </a:solidFill>
                <a:latin typeface="Arial"/>
                <a:ea typeface="Arial"/>
              </a:rPr>
              <a:t>Términos y condiciones</a:t>
            </a:r>
            <a:endParaRPr b="0" lang="es-MX" sz="900" spc="-1" strike="noStrike">
              <a:latin typeface="Arial"/>
            </a:endParaRPr>
          </a:p>
        </p:txBody>
      </p:sp>
      <p:sp>
        <p:nvSpPr>
          <p:cNvPr id="66" name="CustomShape 29"/>
          <p:cNvSpPr/>
          <p:nvPr/>
        </p:nvSpPr>
        <p:spPr>
          <a:xfrm>
            <a:off x="5472000" y="4965480"/>
            <a:ext cx="1402920" cy="21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MX" sz="900" spc="-1" strike="noStrike">
                <a:solidFill>
                  <a:srgbClr val="000000"/>
                </a:solidFill>
                <a:latin typeface="Arial"/>
                <a:ea typeface="Arial"/>
              </a:rPr>
              <a:t>Política de privacidad</a:t>
            </a:r>
            <a:endParaRPr b="0" lang="es-MX" sz="900" spc="-1" strike="noStrike">
              <a:latin typeface="Arial"/>
            </a:endParaRPr>
          </a:p>
        </p:txBody>
      </p:sp>
      <p:sp>
        <p:nvSpPr>
          <p:cNvPr id="67" name="CustomShape 30"/>
          <p:cNvSpPr/>
          <p:nvPr/>
        </p:nvSpPr>
        <p:spPr>
          <a:xfrm>
            <a:off x="4968000" y="3330000"/>
            <a:ext cx="1798920" cy="5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31"/>
          <p:cNvSpPr/>
          <p:nvPr/>
        </p:nvSpPr>
        <p:spPr>
          <a:xfrm>
            <a:off x="4068000" y="4968000"/>
            <a:ext cx="360" cy="21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32"/>
          <p:cNvSpPr/>
          <p:nvPr/>
        </p:nvSpPr>
        <p:spPr>
          <a:xfrm>
            <a:off x="5472000" y="4968000"/>
            <a:ext cx="360" cy="21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33"/>
          <p:cNvSpPr/>
          <p:nvPr/>
        </p:nvSpPr>
        <p:spPr>
          <a:xfrm>
            <a:off x="7128000" y="2664000"/>
            <a:ext cx="1582920" cy="2086920"/>
          </a:xfrm>
          <a:prstGeom prst="rect">
            <a:avLst/>
          </a:prstGeom>
          <a:solidFill>
            <a:srgbClr val="59c5c7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  <a:ea typeface="DejaVu Sans"/>
              </a:rPr>
              <a:t>Contenido</a:t>
            </a:r>
            <a:endParaRPr b="0" lang="es-MX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MX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s-MX" sz="10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Primera ola del feminismo</a:t>
            </a:r>
            <a:endParaRPr b="0" lang="es-MX" sz="1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s-MX" sz="10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Segunda ola del feminismo</a:t>
            </a:r>
            <a:endParaRPr b="0" lang="es-MX" sz="1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s-MX" sz="10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Tercera ola del feminismo</a:t>
            </a:r>
            <a:endParaRPr b="0" lang="es-MX" sz="1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s-MX" sz="10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Cuarta ola del feminismo</a:t>
            </a:r>
            <a:endParaRPr b="0" lang="es-MX" sz="1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s-MX" sz="10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Noticias</a:t>
            </a:r>
            <a:endParaRPr b="0" lang="es-MX" sz="1000" spc="-1" strike="noStrike">
              <a:latin typeface="Arial"/>
            </a:endParaRPr>
          </a:p>
        </p:txBody>
      </p:sp>
      <p:sp>
        <p:nvSpPr>
          <p:cNvPr id="71" name="CustomShape 34"/>
          <p:cNvSpPr/>
          <p:nvPr/>
        </p:nvSpPr>
        <p:spPr>
          <a:xfrm>
            <a:off x="4968000" y="4248000"/>
            <a:ext cx="1871280" cy="502920"/>
          </a:xfrm>
          <a:prstGeom prst="rect">
            <a:avLst/>
          </a:prstGeom>
          <a:solidFill>
            <a:srgbClr val="aa55a1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MX" sz="1200" spc="-1" strike="noStrike">
                <a:solidFill>
                  <a:srgbClr val="000000"/>
                </a:solidFill>
                <a:latin typeface="Arial"/>
                <a:ea typeface="Arial"/>
              </a:rPr>
              <a:t>Olympe de Gouges</a:t>
            </a:r>
            <a:endParaRPr b="0" lang="es-MX" sz="1200" spc="-1" strike="noStrike">
              <a:latin typeface="Arial"/>
            </a:endParaRPr>
          </a:p>
        </p:txBody>
      </p:sp>
      <p:pic>
        <p:nvPicPr>
          <p:cNvPr id="72" name="Google Shape;104;p14" descr=""/>
          <p:cNvPicPr/>
          <p:nvPr/>
        </p:nvPicPr>
        <p:blipFill>
          <a:blip r:embed="rId1"/>
          <a:stretch/>
        </p:blipFill>
        <p:spPr>
          <a:xfrm>
            <a:off x="7405920" y="4891680"/>
            <a:ext cx="375120" cy="375120"/>
          </a:xfrm>
          <a:prstGeom prst="rect">
            <a:avLst/>
          </a:prstGeom>
          <a:ln>
            <a:noFill/>
          </a:ln>
        </p:spPr>
      </p:pic>
      <p:pic>
        <p:nvPicPr>
          <p:cNvPr id="73" name="Google Shape;105;p14" descr=""/>
          <p:cNvPicPr/>
          <p:nvPr/>
        </p:nvPicPr>
        <p:blipFill>
          <a:blip r:embed="rId2"/>
          <a:stretch/>
        </p:blipFill>
        <p:spPr>
          <a:xfrm>
            <a:off x="7776000" y="4960080"/>
            <a:ext cx="250920" cy="250920"/>
          </a:xfrm>
          <a:prstGeom prst="rect">
            <a:avLst/>
          </a:prstGeom>
          <a:ln>
            <a:noFill/>
          </a:ln>
        </p:spPr>
      </p:pic>
      <p:pic>
        <p:nvPicPr>
          <p:cNvPr id="74" name="Google Shape;106;p14" descr=""/>
          <p:cNvPicPr/>
          <p:nvPr/>
        </p:nvPicPr>
        <p:blipFill>
          <a:blip r:embed="rId3"/>
          <a:stretch/>
        </p:blipFill>
        <p:spPr>
          <a:xfrm>
            <a:off x="8081280" y="4968000"/>
            <a:ext cx="217440" cy="21744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4"/>
          <a:stretch/>
        </p:blipFill>
        <p:spPr>
          <a:xfrm>
            <a:off x="1368000" y="936000"/>
            <a:ext cx="1008000" cy="78480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5"/>
          <a:stretch/>
        </p:blipFill>
        <p:spPr>
          <a:xfrm>
            <a:off x="1512000" y="4879800"/>
            <a:ext cx="575280" cy="3650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6"/>
          <a:stretch/>
        </p:blipFill>
        <p:spPr>
          <a:xfrm>
            <a:off x="5328000" y="2736000"/>
            <a:ext cx="1079280" cy="142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es-MX</dc:language>
  <cp:lastModifiedBy/>
  <dcterms:modified xsi:type="dcterms:W3CDTF">2020-10-13T21:26:51Z</dcterms:modified>
  <cp:revision>6</cp:revision>
  <dc:subject/>
  <dc:title/>
</cp:coreProperties>
</file>