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0275200" cx="21383625"/>
  <p:notesSz cx="6858000" cy="9144000"/>
  <p:embeddedFontLst>
    <p:embeddedFont>
      <p:font typeface="Arial Narrow"/>
      <p:regular r:id="rId7"/>
      <p:bold r:id="rId8"/>
      <p:italic r:id="rId9"/>
      <p:boldItalic r:id="rId10"/>
    </p:embeddedFont>
    <p:embeddedFont>
      <p:font typeface="Arial Black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36">
          <p15:clr>
            <a:srgbClr val="A4A3A4"/>
          </p15:clr>
        </p15:guide>
        <p15:guide id="2" pos="6711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iESbWQ3Q16pO0gOtHAgQTTmZYD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36" orient="horz"/>
        <p:guide pos="671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ArialBlack-regular.fntdata"/><Relationship Id="rId10" Type="http://schemas.openxmlformats.org/officeDocument/2006/relationships/font" Target="fonts/ArialNarrow-boldItalic.fntdata"/><Relationship Id="rId12" Type="http://customschemas.google.com/relationships/presentationmetadata" Target="metadata"/><Relationship Id="rId9" Type="http://schemas.openxmlformats.org/officeDocument/2006/relationships/font" Target="fonts/ArialNarr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rialNarrow-regular.fntdata"/><Relationship Id="rId8" Type="http://schemas.openxmlformats.org/officeDocument/2006/relationships/font" Target="fonts/Arial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38388" y="1143000"/>
            <a:ext cx="2181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338388" y="1143000"/>
            <a:ext cx="2181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603772" y="4954765"/>
            <a:ext cx="18176081" cy="105402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31"/>
              <a:buFont typeface="Calibri"/>
              <a:buNone/>
              <a:defRPr sz="1403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672953" y="15901497"/>
            <a:ext cx="16037719" cy="730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sz="5612"/>
            </a:lvl1pPr>
            <a:lvl2pPr lvl="1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None/>
              <a:defRPr sz="4677"/>
            </a:lvl2pPr>
            <a:lvl3pPr lvl="2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None/>
              <a:defRPr sz="4209"/>
            </a:lvl3pPr>
            <a:lvl4pPr lvl="3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4pPr>
            <a:lvl5pPr lvl="4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5pPr>
            <a:lvl6pPr lvl="5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6pPr>
            <a:lvl7pPr lvl="6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7pPr>
            <a:lvl8pPr lvl="7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8pPr>
            <a:lvl9pPr lvl="8" algn="ctr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087140" y="8442358"/>
            <a:ext cx="19209345" cy="18443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4779658" y="12134875"/>
            <a:ext cx="25656844" cy="4610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4575678" y="7657679"/>
            <a:ext cx="25656844" cy="1356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1458988" y="7547788"/>
            <a:ext cx="18443377" cy="125936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31"/>
              <a:buFont typeface="Calibri"/>
              <a:buNone/>
              <a:defRPr sz="1403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1458988" y="20260574"/>
            <a:ext cx="18443377" cy="6622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sz="5612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4677"/>
              <a:buNone/>
              <a:defRPr sz="4677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4209"/>
              <a:buNone/>
              <a:defRPr sz="420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rgbClr val="888888"/>
              </a:buClr>
              <a:buSzPts val="3742"/>
              <a:buNone/>
              <a:defRPr sz="3741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470124" y="8059374"/>
            <a:ext cx="9088041" cy="1920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10825460" y="8059374"/>
            <a:ext cx="9088041" cy="1920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472909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472912" y="7421634"/>
            <a:ext cx="9046274" cy="36372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b="1" sz="5612"/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None/>
              <a:defRPr b="1" sz="4677"/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None/>
              <a:defRPr b="1" sz="4209"/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1472912" y="11058863"/>
            <a:ext cx="9046274" cy="16265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10825461" y="7421634"/>
            <a:ext cx="9090826" cy="36372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5612"/>
              <a:buNone/>
              <a:defRPr b="1" sz="5612"/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None/>
              <a:defRPr b="1" sz="4677"/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None/>
              <a:defRPr b="1" sz="4209"/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b="1" sz="3741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10825461" y="11058863"/>
            <a:ext cx="9090826" cy="16265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472909" y="2018348"/>
            <a:ext cx="6896776" cy="70642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83"/>
              <a:buFont typeface="Calibri"/>
              <a:buNone/>
              <a:defRPr sz="748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9090826" y="4359077"/>
            <a:ext cx="10825460" cy="21515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70377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7483"/>
              <a:buChar char="•"/>
              <a:defRPr sz="7483"/>
            </a:lvl1pPr>
            <a:lvl2pPr indent="-644398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6548"/>
              <a:buChar char="•"/>
              <a:defRPr sz="6548"/>
            </a:lvl2pPr>
            <a:lvl3pPr indent="-584962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5612"/>
              <a:buChar char="•"/>
              <a:defRPr sz="5612"/>
            </a:lvl3pPr>
            <a:lvl4pPr indent="-525589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4pPr>
            <a:lvl5pPr indent="-525589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5pPr>
            <a:lvl6pPr indent="-525589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6pPr>
            <a:lvl7pPr indent="-525589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7pPr>
            <a:lvl8pPr indent="-525589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8pPr>
            <a:lvl9pPr indent="-525589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Char char="•"/>
              <a:defRPr sz="4677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1472909" y="9082564"/>
            <a:ext cx="6896776" cy="16826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274"/>
              <a:buNone/>
              <a:defRPr sz="3274"/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/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472909" y="2018348"/>
            <a:ext cx="6896776" cy="70642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83"/>
              <a:buFont typeface="Calibri"/>
              <a:buNone/>
              <a:defRPr sz="748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9090826" y="4359077"/>
            <a:ext cx="10825460" cy="21515024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472909" y="9082564"/>
            <a:ext cx="6896776" cy="16826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1pPr>
            <a:lvl2pPr indent="-228600" lvl="1" marL="914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3274"/>
              <a:buNone/>
              <a:defRPr sz="3274"/>
            </a:lvl2pPr>
            <a:lvl3pPr indent="-228600" lvl="2" marL="1371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806"/>
              <a:buNone/>
              <a:defRPr sz="2806"/>
            </a:lvl3pPr>
            <a:lvl4pPr indent="-228600" lvl="3" marL="1828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4pPr>
            <a:lvl5pPr indent="-228600" lvl="4" marL="22860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5pPr>
            <a:lvl6pPr indent="-228600" lvl="5" marL="27432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6pPr>
            <a:lvl7pPr indent="-228600" lvl="6" marL="32004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7pPr>
            <a:lvl8pPr indent="-228600" lvl="7" marL="36576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8pPr>
            <a:lvl9pPr indent="-228600" lvl="8" marL="411480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2339"/>
              <a:buNone/>
              <a:defRPr sz="2339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89"/>
              <a:buFont typeface="Calibri"/>
              <a:buNone/>
              <a:defRPr b="0" i="0" sz="1028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44398" lvl="0" marL="457200" marR="0" rtl="0" algn="l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>
                <a:schemeClr val="dk1"/>
              </a:buClr>
              <a:buSzPts val="6548"/>
              <a:buFont typeface="Arial"/>
              <a:buChar char="•"/>
              <a:defRPr b="0" i="0" sz="65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84962" lvl="1" marL="9144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5612"/>
              <a:buFont typeface="Arial"/>
              <a:buChar char="•"/>
              <a:defRPr b="0" i="0" sz="56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25589" lvl="2" marL="13716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677"/>
              <a:buFont typeface="Arial"/>
              <a:buChar char="•"/>
              <a:defRPr b="0" i="0" sz="46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95871" lvl="3" marL="18288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95871" lvl="4" marL="22860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95871" lvl="5" marL="27432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95871" lvl="6" marL="32004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95871" lvl="7" marL="36576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95871" lvl="8" marL="4114800" marR="0" rtl="0" algn="l">
              <a:lnSpc>
                <a:spcPct val="90000"/>
              </a:lnSpc>
              <a:spcBef>
                <a:spcPts val="1169"/>
              </a:spcBef>
              <a:spcAft>
                <a:spcPts val="0"/>
              </a:spcAft>
              <a:buClr>
                <a:schemeClr val="dk1"/>
              </a:buClr>
              <a:buSzPts val="4209"/>
              <a:buFont typeface="Arial"/>
              <a:buChar char="•"/>
              <a:defRPr b="0" i="0" sz="42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6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16199950" y="27835975"/>
            <a:ext cx="1455600" cy="499200"/>
          </a:xfrm>
          <a:prstGeom prst="roundRect">
            <a:avLst>
              <a:gd fmla="val 16667" name="adj"/>
            </a:avLst>
          </a:prstGeom>
          <a:solidFill>
            <a:srgbClr val="783B68"/>
          </a:solidFill>
          <a:ln>
            <a:noFill/>
          </a:ln>
        </p:spPr>
        <p:txBody>
          <a:bodyPr anchorCtr="0" anchor="ctr" bIns="37500" lIns="74975" spcFirstLastPara="1" rIns="74975" wrap="square" tIns="375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Narrow"/>
              <a:buNone/>
            </a:pPr>
            <a:r>
              <a:t/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49907" t="0"/>
          <a:stretch/>
        </p:blipFill>
        <p:spPr>
          <a:xfrm>
            <a:off x="5806322" y="28360475"/>
            <a:ext cx="5006503" cy="12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317500" y="548150"/>
            <a:ext cx="12545700" cy="4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00" lIns="74825" spcFirstLastPara="1" rIns="74825" wrap="square" tIns="374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B4BA2"/>
              </a:buClr>
              <a:buSzPts val="6000"/>
              <a:buFont typeface="Arial Black"/>
              <a:buNone/>
            </a:pPr>
            <a:r>
              <a:rPr b="0" i="0" lang="en-US" sz="6000" u="none" cap="none" strike="noStrike">
                <a:solidFill>
                  <a:srgbClr val="741B47"/>
                </a:solidFill>
                <a:latin typeface="Arial Black"/>
                <a:ea typeface="Arial Black"/>
                <a:cs typeface="Arial Black"/>
                <a:sym typeface="Arial Black"/>
              </a:rPr>
              <a:t>The poster title goes here</a:t>
            </a:r>
            <a:endParaRPr b="0" i="0" sz="6000" u="none" cap="none" strike="noStrike">
              <a:solidFill>
                <a:srgbClr val="741B47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B4BA2"/>
              </a:buClr>
              <a:buSzPts val="6000"/>
              <a:buFont typeface="Arial Black"/>
              <a:buNone/>
            </a:pPr>
            <a:r>
              <a:rPr lang="en-US" sz="6000">
                <a:solidFill>
                  <a:srgbClr val="741B47"/>
                </a:solidFill>
                <a:latin typeface="Arial Black"/>
                <a:ea typeface="Arial Black"/>
                <a:cs typeface="Arial Black"/>
                <a:sym typeface="Arial Black"/>
              </a:rPr>
              <a:t>and here</a:t>
            </a:r>
            <a:r>
              <a:rPr b="0" i="0" lang="en-US" sz="6000" u="none" cap="none" strike="noStrike">
                <a:solidFill>
                  <a:srgbClr val="741B47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>
              <a:solidFill>
                <a:srgbClr val="741B47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B4BA2"/>
              </a:buClr>
              <a:buSzPts val="4100"/>
              <a:buFont typeface="Arial"/>
              <a:buNone/>
            </a:pPr>
            <a:r>
              <a:rPr b="1" i="0" lang="en-US" sz="41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Your name and the names of your supervisor(s) go here.</a:t>
            </a:r>
            <a:br>
              <a:rPr b="1" i="0" lang="en-US" sz="41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The names of the associated institutions can go here.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630925" y="27941700"/>
            <a:ext cx="4779600" cy="213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7500" lIns="74975" spcFirstLastPara="1" rIns="74975" wrap="square" tIns="375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Narrow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INSERT YOUR</a:t>
            </a:r>
            <a:br>
              <a:rPr b="0" i="0" lang="en-US" sz="17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i="0" lang="en-US" sz="17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UNIVERSITY LOGO HERE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317500" y="27594123"/>
            <a:ext cx="20661900" cy="59100"/>
          </a:xfrm>
          <a:prstGeom prst="rect">
            <a:avLst/>
          </a:prstGeom>
          <a:solidFill>
            <a:srgbClr val="783B6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43">
              <a:solidFill>
                <a:srgbClr val="783B6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0" l="59253" r="0" t="0"/>
          <a:stretch/>
        </p:blipFill>
        <p:spPr>
          <a:xfrm>
            <a:off x="10812825" y="28360475"/>
            <a:ext cx="4072400" cy="12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/>
          <p:nvPr/>
        </p:nvSpPr>
        <p:spPr>
          <a:xfrm>
            <a:off x="16199950" y="27835975"/>
            <a:ext cx="4779600" cy="21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00" lIns="74825" spcFirstLastPara="1" rIns="74825" wrap="square" tIns="37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BA2"/>
              </a:buClr>
              <a:buSzPts val="4100"/>
              <a:buFont typeface="Arial"/>
              <a:buNone/>
            </a:pPr>
            <a:r>
              <a:rPr b="1" lang="en-US" sz="2600">
                <a:solidFill>
                  <a:schemeClr val="lt1"/>
                </a:solidFill>
              </a:rPr>
              <a:t>Contact</a:t>
            </a:r>
            <a:r>
              <a:rPr b="1" lang="en-US" sz="2600">
                <a:solidFill>
                  <a:schemeClr val="lt1"/>
                </a:solidFill>
                <a:highlight>
                  <a:srgbClr val="741B47"/>
                </a:highlight>
              </a:rPr>
              <a:t> </a:t>
            </a:r>
            <a:endParaRPr b="1" sz="2600">
              <a:solidFill>
                <a:schemeClr val="lt1"/>
              </a:solidFill>
              <a:highlight>
                <a:srgbClr val="741B47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BA2"/>
              </a:buClr>
              <a:buSzPts val="4100"/>
              <a:buFont typeface="Arial"/>
              <a:buNone/>
            </a:pPr>
            <a:br>
              <a:rPr b="1" lang="en-US">
                <a:solidFill>
                  <a:srgbClr val="741B47"/>
                </a:solidFill>
              </a:rPr>
            </a:br>
            <a:r>
              <a:rPr b="1" lang="en-US" sz="2600">
                <a:solidFill>
                  <a:srgbClr val="783B68"/>
                </a:solidFill>
              </a:rPr>
              <a:t>Name:</a:t>
            </a:r>
            <a:br>
              <a:rPr b="1" lang="en-US" sz="2600">
                <a:solidFill>
                  <a:srgbClr val="783B68"/>
                </a:solidFill>
              </a:rPr>
            </a:br>
            <a:r>
              <a:rPr b="1" lang="en-US" sz="2600">
                <a:solidFill>
                  <a:srgbClr val="783B68"/>
                </a:solidFill>
              </a:rPr>
              <a:t>Tel: </a:t>
            </a:r>
            <a:r>
              <a:rPr lang="en-US" sz="2600">
                <a:solidFill>
                  <a:srgbClr val="783B68"/>
                </a:solidFill>
              </a:rPr>
              <a:t>+1 066 - 666666</a:t>
            </a:r>
            <a:endParaRPr sz="2600">
              <a:solidFill>
                <a:srgbClr val="783B68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B4BA2"/>
              </a:buClr>
              <a:buSzPts val="4100"/>
              <a:buFont typeface="Arial"/>
              <a:buNone/>
            </a:pPr>
            <a:r>
              <a:rPr b="1" lang="en-US" sz="2600">
                <a:solidFill>
                  <a:srgbClr val="783B68"/>
                </a:solidFill>
              </a:rPr>
              <a:t>Email:</a:t>
            </a:r>
            <a:r>
              <a:rPr lang="en-US" sz="2600">
                <a:solidFill>
                  <a:srgbClr val="783B68"/>
                </a:solidFill>
              </a:rPr>
              <a:t> author@address.org</a:t>
            </a:r>
            <a:endParaRPr sz="2600">
              <a:solidFill>
                <a:srgbClr val="783B68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B4BA2"/>
              </a:buClr>
              <a:buSzPts val="4100"/>
              <a:buFont typeface="Arial"/>
              <a:buNone/>
            </a:pPr>
            <a:r>
              <a:rPr b="1" lang="en-US" sz="2600">
                <a:solidFill>
                  <a:srgbClr val="783B68"/>
                </a:solidFill>
              </a:rPr>
              <a:t>Web:</a:t>
            </a:r>
            <a:r>
              <a:rPr lang="en-US" sz="2600">
                <a:solidFill>
                  <a:srgbClr val="783B68"/>
                </a:solidFill>
              </a:rPr>
              <a:t> www.yourwebsite.org</a:t>
            </a:r>
            <a:endParaRPr b="1" sz="2600">
              <a:solidFill>
                <a:srgbClr val="783B68"/>
              </a:solidFill>
            </a:endParaRPr>
          </a:p>
        </p:txBody>
      </p:sp>
      <p:pic>
        <p:nvPicPr>
          <p:cNvPr id="96" name="Google Shape;96;p1" title="dtn_logo.png"/>
          <p:cNvPicPr preferRelativeResize="0"/>
          <p:nvPr/>
        </p:nvPicPr>
        <p:blipFill rotWithShape="1">
          <a:blip r:embed="rId4">
            <a:alphaModFix/>
          </a:blip>
          <a:srcRect b="3521" l="0" r="0" t="0"/>
          <a:stretch/>
        </p:blipFill>
        <p:spPr>
          <a:xfrm>
            <a:off x="14253478" y="395750"/>
            <a:ext cx="6405521" cy="39888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/>
          <p:nvPr/>
        </p:nvSpPr>
        <p:spPr>
          <a:xfrm>
            <a:off x="360863" y="4660223"/>
            <a:ext cx="20661900" cy="591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43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2024-04-26T10:43:55Z</dcterms:created>
  <dc:creator>Hannah Hook</dc:creator>
</cp:coreProperties>
</file>