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26" r:id="rId2"/>
    <p:sldId id="338" r:id="rId3"/>
    <p:sldId id="258" r:id="rId4"/>
    <p:sldId id="259" r:id="rId5"/>
    <p:sldId id="353" r:id="rId6"/>
    <p:sldId id="354" r:id="rId7"/>
    <p:sldId id="342" r:id="rId8"/>
    <p:sldId id="356" r:id="rId9"/>
    <p:sldId id="355" r:id="rId10"/>
    <p:sldId id="329" r:id="rId11"/>
    <p:sldId id="346" r:id="rId12"/>
    <p:sldId id="343" r:id="rId13"/>
    <p:sldId id="357" r:id="rId14"/>
    <p:sldId id="344" r:id="rId15"/>
    <p:sldId id="350" r:id="rId16"/>
    <p:sldId id="330" r:id="rId17"/>
    <p:sldId id="260" r:id="rId18"/>
    <p:sldId id="261" r:id="rId19"/>
    <p:sldId id="265" r:id="rId20"/>
    <p:sldId id="264" r:id="rId21"/>
    <p:sldId id="327" r:id="rId22"/>
    <p:sldId id="328" r:id="rId23"/>
    <p:sldId id="332" r:id="rId24"/>
    <p:sldId id="336" r:id="rId25"/>
    <p:sldId id="335" r:id="rId26"/>
    <p:sldId id="334" r:id="rId27"/>
    <p:sldId id="333" r:id="rId28"/>
    <p:sldId id="272" r:id="rId29"/>
    <p:sldId id="266" r:id="rId30"/>
    <p:sldId id="267" r:id="rId31"/>
    <p:sldId id="268" r:id="rId32"/>
    <p:sldId id="269" r:id="rId33"/>
    <p:sldId id="270" r:id="rId34"/>
    <p:sldId id="331" r:id="rId35"/>
    <p:sldId id="271" r:id="rId36"/>
    <p:sldId id="273" r:id="rId37"/>
    <p:sldId id="337" r:id="rId38"/>
    <p:sldId id="341" r:id="rId39"/>
    <p:sldId id="325" r:id="rId40"/>
    <p:sldId id="339" r:id="rId41"/>
    <p:sldId id="274" r:id="rId42"/>
    <p:sldId id="287" r:id="rId43"/>
    <p:sldId id="323" r:id="rId44"/>
    <p:sldId id="307" r:id="rId45"/>
    <p:sldId id="30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pos="37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52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F"/>
    <a:srgbClr val="006B99"/>
    <a:srgbClr val="A6A6A6"/>
    <a:srgbClr val="F2F2F2"/>
    <a:srgbClr val="CD0F41"/>
    <a:srgbClr val="006965"/>
    <a:srgbClr val="EAEEEE"/>
    <a:srgbClr val="D5B18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3" autoAdjust="0"/>
    <p:restoredTop sz="91871" autoAdjust="0"/>
  </p:normalViewPr>
  <p:slideViewPr>
    <p:cSldViewPr snapToGrid="0" showGuides="1">
      <p:cViewPr varScale="1">
        <p:scale>
          <a:sx n="103" d="100"/>
          <a:sy n="103" d="100"/>
        </p:scale>
        <p:origin x="616" y="176"/>
      </p:cViewPr>
      <p:guideLst>
        <p:guide pos="3840"/>
        <p:guide pos="7310"/>
        <p:guide pos="370"/>
        <p:guide orient="horz" pos="2160"/>
        <p:guide pos="526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0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08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3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1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3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5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1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8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5E244-8D2F-4A0E-80FD-A6EEF0073CA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3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47F4F7-BCC4-466F-A4EE-274C21079DF9}"/>
              </a:ext>
            </a:extLst>
          </p:cNvPr>
          <p:cNvCxnSpPr>
            <a:cxnSpLocks/>
          </p:cNvCxnSpPr>
          <p:nvPr userDrawn="1"/>
        </p:nvCxnSpPr>
        <p:spPr>
          <a:xfrm flipH="1">
            <a:off x="4890052" y="-50808"/>
            <a:ext cx="4717200" cy="1134173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524FD8-CFE3-4C15-980F-48FEAA4A9649}"/>
              </a:ext>
            </a:extLst>
          </p:cNvPr>
          <p:cNvSpPr/>
          <p:nvPr userDrawn="1"/>
        </p:nvSpPr>
        <p:spPr>
          <a:xfrm>
            <a:off x="0" y="2295939"/>
            <a:ext cx="209550" cy="1133061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83F7D7-EB4E-4A28-9969-CCCB79287E66}"/>
              </a:ext>
            </a:extLst>
          </p:cNvPr>
          <p:cNvSpPr/>
          <p:nvPr userDrawn="1"/>
        </p:nvSpPr>
        <p:spPr>
          <a:xfrm>
            <a:off x="5943600" y="2295939"/>
            <a:ext cx="6248400" cy="1133061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47F4F7-BCC4-466F-A4EE-274C21079DF9}"/>
              </a:ext>
            </a:extLst>
          </p:cNvPr>
          <p:cNvCxnSpPr>
            <a:cxnSpLocks/>
          </p:cNvCxnSpPr>
          <p:nvPr userDrawn="1"/>
        </p:nvCxnSpPr>
        <p:spPr>
          <a:xfrm flipH="1">
            <a:off x="4890052" y="-50808"/>
            <a:ext cx="4717200" cy="1134173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524FD8-CFE3-4C15-980F-48FEAA4A9649}"/>
              </a:ext>
            </a:extLst>
          </p:cNvPr>
          <p:cNvSpPr/>
          <p:nvPr userDrawn="1"/>
        </p:nvSpPr>
        <p:spPr>
          <a:xfrm>
            <a:off x="0" y="2295939"/>
            <a:ext cx="209550" cy="1133061"/>
          </a:xfrm>
          <a:prstGeom prst="rect">
            <a:avLst/>
          </a:prstGeom>
          <a:solidFill>
            <a:srgbClr val="006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83F7D7-EB4E-4A28-9969-CCCB79287E66}"/>
              </a:ext>
            </a:extLst>
          </p:cNvPr>
          <p:cNvSpPr/>
          <p:nvPr userDrawn="1"/>
        </p:nvSpPr>
        <p:spPr>
          <a:xfrm>
            <a:off x="5943600" y="2295939"/>
            <a:ext cx="6248400" cy="1133061"/>
          </a:xfrm>
          <a:prstGeom prst="rect">
            <a:avLst/>
          </a:prstGeom>
          <a:solidFill>
            <a:srgbClr val="006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2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3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47F4F7-BCC4-466F-A4EE-274C21079DF9}"/>
              </a:ext>
            </a:extLst>
          </p:cNvPr>
          <p:cNvCxnSpPr>
            <a:cxnSpLocks/>
          </p:cNvCxnSpPr>
          <p:nvPr userDrawn="1"/>
        </p:nvCxnSpPr>
        <p:spPr>
          <a:xfrm flipH="1">
            <a:off x="4890052" y="-50808"/>
            <a:ext cx="4717200" cy="1134173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524FD8-CFE3-4C15-980F-48FEAA4A9649}"/>
              </a:ext>
            </a:extLst>
          </p:cNvPr>
          <p:cNvSpPr/>
          <p:nvPr userDrawn="1"/>
        </p:nvSpPr>
        <p:spPr>
          <a:xfrm>
            <a:off x="0" y="2295939"/>
            <a:ext cx="209550" cy="1133061"/>
          </a:xfrm>
          <a:prstGeom prst="rect">
            <a:avLst/>
          </a:prstGeom>
          <a:solidFill>
            <a:srgbClr val="CD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83F7D7-EB4E-4A28-9969-CCCB79287E66}"/>
              </a:ext>
            </a:extLst>
          </p:cNvPr>
          <p:cNvSpPr/>
          <p:nvPr userDrawn="1"/>
        </p:nvSpPr>
        <p:spPr>
          <a:xfrm>
            <a:off x="5943600" y="2295939"/>
            <a:ext cx="6248400" cy="1133061"/>
          </a:xfrm>
          <a:prstGeom prst="rect">
            <a:avLst/>
          </a:prstGeom>
          <a:solidFill>
            <a:srgbClr val="CD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5E353A-D4B3-4A03-9101-562C8FF3FB1B}"/>
              </a:ext>
            </a:extLst>
          </p:cNvPr>
          <p:cNvSpPr/>
          <p:nvPr userDrawn="1"/>
        </p:nvSpPr>
        <p:spPr>
          <a:xfrm>
            <a:off x="0" y="544959"/>
            <a:ext cx="1092741" cy="1133061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E3123-439A-4264-9B90-97CC2FBA913A}"/>
              </a:ext>
            </a:extLst>
          </p:cNvPr>
          <p:cNvSpPr/>
          <p:nvPr userDrawn="1"/>
        </p:nvSpPr>
        <p:spPr>
          <a:xfrm>
            <a:off x="4623881" y="544959"/>
            <a:ext cx="7568119" cy="1133061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9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560585-0135-499C-A879-4D9DB6495EA9}"/>
              </a:ext>
            </a:extLst>
          </p:cNvPr>
          <p:cNvSpPr/>
          <p:nvPr userDrawn="1"/>
        </p:nvSpPr>
        <p:spPr>
          <a:xfrm>
            <a:off x="11099259" y="0"/>
            <a:ext cx="1092741" cy="6858000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3898C3-5D0C-46E7-A7F9-F2D03CDB1904}"/>
              </a:ext>
            </a:extLst>
          </p:cNvPr>
          <p:cNvSpPr/>
          <p:nvPr userDrawn="1"/>
        </p:nvSpPr>
        <p:spPr>
          <a:xfrm>
            <a:off x="-1" y="0"/>
            <a:ext cx="7568119" cy="6858000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0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EF2310-6078-46A0-B208-6B4A05B9DE1F}"/>
              </a:ext>
            </a:extLst>
          </p:cNvPr>
          <p:cNvSpPr/>
          <p:nvPr userDrawn="1"/>
        </p:nvSpPr>
        <p:spPr>
          <a:xfrm>
            <a:off x="0" y="0"/>
            <a:ext cx="209550" cy="648000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44E145-3250-4DA7-9A0E-0E617F132D46}"/>
              </a:ext>
            </a:extLst>
          </p:cNvPr>
          <p:cNvSpPr/>
          <p:nvPr userDrawn="1"/>
        </p:nvSpPr>
        <p:spPr>
          <a:xfrm>
            <a:off x="333786" y="0"/>
            <a:ext cx="11858214" cy="648000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04702" y="6330438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489202" y="6563473"/>
            <a:ext cx="25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6261" y="41446"/>
            <a:ext cx="4165455" cy="5447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7745809" y="100835"/>
            <a:ext cx="4165456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800" b="0" i="0" u="sng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A Case Study for Social Marketing</a:t>
            </a:r>
            <a:endParaRPr lang="ko-KR" altLang="en-US" sz="1800" b="0" i="0" u="sng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0820ED3-8EA2-4D7E-A60B-0EE72984281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4EE092-93CA-461D-AC3C-6BC14AE35D9E}"/>
              </a:ext>
            </a:extLst>
          </p:cNvPr>
          <p:cNvSpPr/>
          <p:nvPr userDrawn="1"/>
        </p:nvSpPr>
        <p:spPr>
          <a:xfrm>
            <a:off x="0" y="3810001"/>
            <a:ext cx="12192000" cy="1278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us.org/biz-electronic-font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4D732D-591C-4FB6-8A6A-789978FC9E0D}"/>
              </a:ext>
            </a:extLst>
          </p:cNvPr>
          <p:cNvSpPr txBox="1"/>
          <p:nvPr/>
        </p:nvSpPr>
        <p:spPr>
          <a:xfrm>
            <a:off x="283009" y="303389"/>
            <a:ext cx="4069080" cy="55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232F3F"/>
                </a:solidFill>
              </a:rPr>
              <a:t>2023</a:t>
            </a:r>
            <a:r>
              <a:rPr lang="ko-KR" altLang="en-US" sz="1200" dirty="0">
                <a:solidFill>
                  <a:srgbClr val="232F3F"/>
                </a:solidFill>
              </a:rPr>
              <a:t>년 </a:t>
            </a:r>
            <a:r>
              <a:rPr lang="en-US" altLang="ko-KR" sz="1200" dirty="0">
                <a:solidFill>
                  <a:srgbClr val="232F3F"/>
                </a:solidFill>
              </a:rPr>
              <a:t>2</a:t>
            </a:r>
            <a:r>
              <a:rPr lang="ko-KR" altLang="en-US" sz="1200" dirty="0">
                <a:solidFill>
                  <a:srgbClr val="232F3F"/>
                </a:solidFill>
              </a:rPr>
              <a:t>학기 인하대학교 </a:t>
            </a:r>
            <a:endParaRPr lang="en-US" altLang="ko-KR" sz="1200" dirty="0">
              <a:solidFill>
                <a:srgbClr val="232F3F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232F3F"/>
                </a:solidFill>
              </a:rPr>
              <a:t>정보통신종합설계 </a:t>
            </a:r>
            <a:r>
              <a:rPr lang="en-US" altLang="ko-KR" sz="1200" dirty="0">
                <a:solidFill>
                  <a:srgbClr val="232F3F"/>
                </a:solidFill>
              </a:rPr>
              <a:t>-</a:t>
            </a:r>
            <a:r>
              <a:rPr lang="ko-KR" altLang="en-US" sz="1200" dirty="0">
                <a:solidFill>
                  <a:srgbClr val="232F3F"/>
                </a:solidFill>
              </a:rPr>
              <a:t> 발표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68E53-37F7-4DEC-A2E4-8962022C78D9}"/>
              </a:ext>
            </a:extLst>
          </p:cNvPr>
          <p:cNvSpPr txBox="1"/>
          <p:nvPr/>
        </p:nvSpPr>
        <p:spPr>
          <a:xfrm>
            <a:off x="308502" y="2417668"/>
            <a:ext cx="588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APP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통한 프로그래밍 언어 학습법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4A66-4415-428D-ACDB-AA6254499ACF}"/>
              </a:ext>
            </a:extLst>
          </p:cNvPr>
          <p:cNvSpPr txBox="1"/>
          <p:nvPr/>
        </p:nvSpPr>
        <p:spPr>
          <a:xfrm>
            <a:off x="308502" y="2949699"/>
            <a:ext cx="5451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Inspired by Duolingo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AD6F9-BED9-476C-A9AB-036A170275BA}"/>
              </a:ext>
            </a:extLst>
          </p:cNvPr>
          <p:cNvSpPr txBox="1"/>
          <p:nvPr/>
        </p:nvSpPr>
        <p:spPr>
          <a:xfrm>
            <a:off x="0" y="-969399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9A348-45F8-434A-BEED-F0B077FB08C1}"/>
              </a:ext>
            </a:extLst>
          </p:cNvPr>
          <p:cNvSpPr txBox="1"/>
          <p:nvPr/>
        </p:nvSpPr>
        <p:spPr>
          <a:xfrm>
            <a:off x="7843793" y="3954369"/>
            <a:ext cx="4069080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인하대학교 정보통신학과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학년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12161786</a:t>
            </a:r>
          </a:p>
          <a:p>
            <a:pPr algn="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전우현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780B4E-3EF3-3184-DF2F-A3F174970A3D}"/>
              </a:ext>
            </a:extLst>
          </p:cNvPr>
          <p:cNvGrpSpPr/>
          <p:nvPr/>
        </p:nvGrpSpPr>
        <p:grpSpPr>
          <a:xfrm>
            <a:off x="12192000" y="0"/>
            <a:ext cx="5370869" cy="3735299"/>
            <a:chOff x="6433696" y="834972"/>
            <a:chExt cx="5370869" cy="37352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C25D4-08DC-1C3D-BB94-477A7701B12F}"/>
                </a:ext>
              </a:extLst>
            </p:cNvPr>
            <p:cNvSpPr txBox="1"/>
            <p:nvPr/>
          </p:nvSpPr>
          <p:spPr>
            <a:xfrm>
              <a:off x="6561445" y="834972"/>
              <a:ext cx="37702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8117C-DF03-2DE7-2FB2-70E30F71249B}"/>
                </a:ext>
              </a:extLst>
            </p:cNvPr>
            <p:cNvSpPr txBox="1"/>
            <p:nvPr/>
          </p:nvSpPr>
          <p:spPr>
            <a:xfrm>
              <a:off x="6433696" y="1400939"/>
              <a:ext cx="5370869" cy="4693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20pt</a:t>
              </a:r>
              <a:endParaRPr lang="ko-KR" altLang="en-US" sz="2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7C6988-2F46-4E91-E5AF-8D7AB3A500F1}"/>
                </a:ext>
              </a:extLst>
            </p:cNvPr>
            <p:cNvSpPr txBox="1"/>
            <p:nvPr/>
          </p:nvSpPr>
          <p:spPr>
            <a:xfrm>
              <a:off x="6433696" y="1815405"/>
              <a:ext cx="494114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>
                  <a:solidFill>
                    <a:srgbClr val="18181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본문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 KoPubWorld</a:t>
              </a:r>
              <a:r>
                <a:rPr lang="ko-KR" altLang="en-US" sz="1600" dirty="0">
                  <a:solidFill>
                    <a:srgbClr val="18181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돋움체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Light 16pt</a:t>
              </a:r>
              <a:endParaRPr lang="ko-KR" altLang="en-US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1651C6-118D-1CDE-5482-F2FF7F78F1B9}"/>
                </a:ext>
              </a:extLst>
            </p:cNvPr>
            <p:cNvSpPr txBox="1"/>
            <p:nvPr/>
          </p:nvSpPr>
          <p:spPr>
            <a:xfrm>
              <a:off x="6433696" y="3847044"/>
              <a:ext cx="5370869" cy="3939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차트 제목</a:t>
              </a:r>
              <a:r>
                <a:rPr lang="en-US" altLang="ko-KR" sz="160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160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160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16pt</a:t>
              </a:r>
              <a:endParaRPr lang="ko-KR" altLang="en-US" sz="16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7C0999-ED2D-5DE0-8BCC-156193190815}"/>
                </a:ext>
              </a:extLst>
            </p:cNvPr>
            <p:cNvSpPr txBox="1"/>
            <p:nvPr/>
          </p:nvSpPr>
          <p:spPr>
            <a:xfrm>
              <a:off x="6433696" y="4176317"/>
              <a:ext cx="494114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dirty="0">
                <a:solidFill>
                  <a:srgbClr val="181818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DBB32F-BE14-3F2E-E1DF-5AB5073C28ED}"/>
                </a:ext>
              </a:extLst>
            </p:cNvPr>
            <p:cNvSpPr txBox="1"/>
            <p:nvPr/>
          </p:nvSpPr>
          <p:spPr>
            <a:xfrm>
              <a:off x="6433697" y="1079623"/>
              <a:ext cx="2560858" cy="3562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기본 문단 폰트 사이즈</a:t>
              </a:r>
              <a:r>
                <a:rPr lang="en-US" altLang="ko-KR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400" dirty="0">
                <a:solidFill>
                  <a:srgbClr val="13232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3ED43E-0337-8C50-5934-4036028BA00E}"/>
                </a:ext>
              </a:extLst>
            </p:cNvPr>
            <p:cNvSpPr txBox="1"/>
            <p:nvPr/>
          </p:nvSpPr>
          <p:spPr>
            <a:xfrm>
              <a:off x="6433696" y="260793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3D2F57-0686-3244-DD18-F384A707942E}"/>
                </a:ext>
              </a:extLst>
            </p:cNvPr>
            <p:cNvSpPr txBox="1"/>
            <p:nvPr/>
          </p:nvSpPr>
          <p:spPr>
            <a:xfrm>
              <a:off x="6433696" y="3060099"/>
              <a:ext cx="4941149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sz="20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20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20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20pt</a:t>
              </a:r>
              <a:endParaRPr lang="ko-KR" altLang="en-US" sz="2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9A3820-4429-C8EF-A0A0-9896E2F0E442}"/>
                </a:ext>
              </a:extLst>
            </p:cNvPr>
            <p:cNvSpPr txBox="1"/>
            <p:nvPr/>
          </p:nvSpPr>
          <p:spPr>
            <a:xfrm>
              <a:off x="6433696" y="2347455"/>
              <a:ext cx="2560858" cy="3562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핵심메시지 폰트 사이즈</a:t>
              </a:r>
              <a:r>
                <a:rPr lang="en-US" altLang="ko-KR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400" dirty="0">
                <a:solidFill>
                  <a:srgbClr val="13232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2D53BE-DF01-D182-7890-BBED5B7B9FD6}"/>
              </a:ext>
            </a:extLst>
          </p:cNvPr>
          <p:cNvGrpSpPr/>
          <p:nvPr/>
        </p:nvGrpSpPr>
        <p:grpSpPr>
          <a:xfrm>
            <a:off x="-1883479" y="0"/>
            <a:ext cx="1598544" cy="2512285"/>
            <a:chOff x="938108" y="771290"/>
            <a:chExt cx="1598544" cy="251228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D039C5-DC07-743F-9D91-21AF463924CC}"/>
                </a:ext>
              </a:extLst>
            </p:cNvPr>
            <p:cNvSpPr txBox="1"/>
            <p:nvPr/>
          </p:nvSpPr>
          <p:spPr>
            <a:xfrm>
              <a:off x="963584" y="77129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DEB8D7-E282-3297-424D-ACF134885D9F}"/>
                </a:ext>
              </a:extLst>
            </p:cNvPr>
            <p:cNvSpPr txBox="1"/>
            <p:nvPr/>
          </p:nvSpPr>
          <p:spPr>
            <a:xfrm>
              <a:off x="963584" y="224697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CBF27E-17FE-7E4C-480B-E56276E7B820}"/>
                </a:ext>
              </a:extLst>
            </p:cNvPr>
            <p:cNvSpPr/>
            <p:nvPr/>
          </p:nvSpPr>
          <p:spPr>
            <a:xfrm>
              <a:off x="938108" y="2553340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98F19DD-72E2-012F-AC20-1376E4D7D474}"/>
                </a:ext>
              </a:extLst>
            </p:cNvPr>
            <p:cNvSpPr/>
            <p:nvPr/>
          </p:nvSpPr>
          <p:spPr>
            <a:xfrm>
              <a:off x="1813320" y="2560243"/>
              <a:ext cx="723332" cy="723332"/>
            </a:xfrm>
            <a:prstGeom prst="rect">
              <a:avLst/>
            </a:prstGeom>
            <a:solidFill>
              <a:srgbClr val="006B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BF9C0C8-E683-6080-185C-05EDED28DACA}"/>
                </a:ext>
              </a:extLst>
            </p:cNvPr>
            <p:cNvSpPr/>
            <p:nvPr/>
          </p:nvSpPr>
          <p:spPr>
            <a:xfrm>
              <a:off x="938108" y="1082001"/>
              <a:ext cx="718458" cy="739483"/>
            </a:xfrm>
            <a:prstGeom prst="rect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890C15F0-ECEB-3C4C-A6B4-C8E3AE2DE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05" y="5734944"/>
            <a:ext cx="2577566" cy="9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0211B-E878-4FAB-81BA-936524DD0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정의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3756FB4-5541-CB41-ABA2-869145DA4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57924"/>
              </p:ext>
            </p:extLst>
          </p:nvPr>
        </p:nvGraphicFramePr>
        <p:xfrm>
          <a:off x="487600" y="843231"/>
          <a:ext cx="11216800" cy="561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08">
                  <a:extLst>
                    <a:ext uri="{9D8B030D-6E8A-4147-A177-3AD203B41FA5}">
                      <a16:colId xmlns:a16="http://schemas.microsoft.com/office/drawing/2014/main" val="3183433751"/>
                    </a:ext>
                  </a:extLst>
                </a:gridCol>
                <a:gridCol w="1075038">
                  <a:extLst>
                    <a:ext uri="{9D8B030D-6E8A-4147-A177-3AD203B41FA5}">
                      <a16:colId xmlns:a16="http://schemas.microsoft.com/office/drawing/2014/main" val="3899744992"/>
                    </a:ext>
                  </a:extLst>
                </a:gridCol>
                <a:gridCol w="1902940">
                  <a:extLst>
                    <a:ext uri="{9D8B030D-6E8A-4147-A177-3AD203B41FA5}">
                      <a16:colId xmlns:a16="http://schemas.microsoft.com/office/drawing/2014/main" val="2557369809"/>
                    </a:ext>
                  </a:extLst>
                </a:gridCol>
                <a:gridCol w="4349579">
                  <a:extLst>
                    <a:ext uri="{9D8B030D-6E8A-4147-A177-3AD203B41FA5}">
                      <a16:colId xmlns:a16="http://schemas.microsoft.com/office/drawing/2014/main" val="3398208227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2600951759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1277466898"/>
                    </a:ext>
                  </a:extLst>
                </a:gridCol>
                <a:gridCol w="1497719">
                  <a:extLst>
                    <a:ext uri="{9D8B030D-6E8A-4147-A177-3AD203B41FA5}">
                      <a16:colId xmlns:a16="http://schemas.microsoft.com/office/drawing/2014/main" val="3105171267"/>
                    </a:ext>
                  </a:extLst>
                </a:gridCol>
              </a:tblGrid>
              <a:tr h="526628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No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ID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요구사항명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상세설명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99992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로그인</a:t>
                      </a:r>
                      <a:r>
                        <a:rPr lang="en-US" altLang="ko-Kore-KR" sz="1200" dirty="0"/>
                        <a:t>/</a:t>
                      </a:r>
                      <a:r>
                        <a:rPr lang="ko-KR" altLang="en-US" sz="1200" dirty="0"/>
                        <a:t>회원가입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회원가입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</a:t>
                      </a:r>
                      <a:r>
                        <a:rPr lang="ko-KR" altLang="en-US" sz="1200" dirty="0"/>
                        <a:t> 카카오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인스타그램</a:t>
                      </a:r>
                      <a:r>
                        <a:rPr lang="ko-KR" altLang="en-US" sz="1200" dirty="0"/>
                        <a:t> 연동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25981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6873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결제시스템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78943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영상</a:t>
                      </a:r>
                      <a:r>
                        <a:rPr lang="ko-KR" altLang="en-US" sz="1200" dirty="0"/>
                        <a:t> 관리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-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ore-KR" altLang="en-US" sz="1200" dirty="0"/>
                        <a:t>결제자에</a:t>
                      </a:r>
                      <a:r>
                        <a:rPr lang="ko-KR" altLang="en-US" sz="1200" dirty="0"/>
                        <a:t> 한해 </a:t>
                      </a:r>
                      <a:r>
                        <a:rPr lang="ko-KR" altLang="en-US" sz="1200" dirty="0" err="1"/>
                        <a:t>영상공개</a:t>
                      </a:r>
                      <a:endParaRPr lang="en-US" altLang="ko-KR" sz="1200" dirty="0"/>
                    </a:p>
                    <a:p>
                      <a:r>
                        <a:rPr lang="en-US" altLang="ko-Kore-KR" sz="1200" dirty="0"/>
                        <a:t>-</a:t>
                      </a:r>
                      <a:r>
                        <a:rPr lang="ko-KR" altLang="en-US" sz="1200" dirty="0"/>
                        <a:t> 불법 다운로드 방지를 위해 보안을 갖춘 플랫폼 </a:t>
                      </a:r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 err="1"/>
                        <a:t>브라이트코브</a:t>
                      </a:r>
                      <a:r>
                        <a:rPr lang="en-US" altLang="ko-KR" sz="1200" dirty="0"/>
                        <a:t>]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54288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공연달력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-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ore-KR" altLang="en-US" sz="1200" dirty="0"/>
                        <a:t>날짜별</a:t>
                      </a:r>
                      <a:r>
                        <a:rPr lang="en-US" altLang="ko-Kore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주최별</a:t>
                      </a:r>
                      <a:r>
                        <a:rPr lang="ko-KR" altLang="en-US" sz="1200" dirty="0"/>
                        <a:t> 공연일정 정리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91567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96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85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0211B-E878-4FAB-81BA-936524DD0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평가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3756FB4-5541-CB41-ABA2-869145DA4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30396"/>
              </p:ext>
            </p:extLst>
          </p:nvPr>
        </p:nvGraphicFramePr>
        <p:xfrm>
          <a:off x="487600" y="843231"/>
          <a:ext cx="11216800" cy="561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508">
                  <a:extLst>
                    <a:ext uri="{9D8B030D-6E8A-4147-A177-3AD203B41FA5}">
                      <a16:colId xmlns:a16="http://schemas.microsoft.com/office/drawing/2014/main" val="3183433751"/>
                    </a:ext>
                  </a:extLst>
                </a:gridCol>
                <a:gridCol w="1075038">
                  <a:extLst>
                    <a:ext uri="{9D8B030D-6E8A-4147-A177-3AD203B41FA5}">
                      <a16:colId xmlns:a16="http://schemas.microsoft.com/office/drawing/2014/main" val="3899744992"/>
                    </a:ext>
                  </a:extLst>
                </a:gridCol>
                <a:gridCol w="1902940">
                  <a:extLst>
                    <a:ext uri="{9D8B030D-6E8A-4147-A177-3AD203B41FA5}">
                      <a16:colId xmlns:a16="http://schemas.microsoft.com/office/drawing/2014/main" val="2557369809"/>
                    </a:ext>
                  </a:extLst>
                </a:gridCol>
                <a:gridCol w="4349579">
                  <a:extLst>
                    <a:ext uri="{9D8B030D-6E8A-4147-A177-3AD203B41FA5}">
                      <a16:colId xmlns:a16="http://schemas.microsoft.com/office/drawing/2014/main" val="3398208227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2600951759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1277466898"/>
                    </a:ext>
                  </a:extLst>
                </a:gridCol>
                <a:gridCol w="1497719">
                  <a:extLst>
                    <a:ext uri="{9D8B030D-6E8A-4147-A177-3AD203B41FA5}">
                      <a16:colId xmlns:a16="http://schemas.microsoft.com/office/drawing/2014/main" val="3105171267"/>
                    </a:ext>
                  </a:extLst>
                </a:gridCol>
              </a:tblGrid>
              <a:tr h="526628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No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ID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요구사항명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평가지표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99992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로그인</a:t>
                      </a:r>
                      <a:r>
                        <a:rPr lang="en-US" altLang="ko-Kore-KR" sz="1200" dirty="0"/>
                        <a:t>/</a:t>
                      </a:r>
                      <a:r>
                        <a:rPr lang="ko-KR" altLang="en-US" sz="1200" dirty="0"/>
                        <a:t>회원가입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정상적으로 </a:t>
                      </a:r>
                      <a:r>
                        <a:rPr lang="ko-KR" altLang="en-US" sz="1200" dirty="0" err="1"/>
                        <a:t>로그인이</a:t>
                      </a:r>
                      <a:r>
                        <a:rPr lang="ko-KR" altLang="en-US" sz="1200" dirty="0"/>
                        <a:t> 가능한가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1200" dirty="0"/>
                        <a:t>ID/</a:t>
                      </a:r>
                      <a:r>
                        <a:rPr lang="ko-KR" altLang="en-US" sz="1200" dirty="0"/>
                        <a:t>비밀번호찾기 기능이 동작하는가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25981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ore-KR" altLang="en-US" sz="1200" dirty="0"/>
                        <a:t>게시글</a:t>
                      </a:r>
                      <a:r>
                        <a:rPr lang="ko-KR" altLang="en-US" sz="1200" dirty="0"/>
                        <a:t> 작성이 정상적으로 가능한가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이미지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동영상 첨부는 정상적으로 작동하는가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필터링</a:t>
                      </a:r>
                      <a:r>
                        <a:rPr lang="ko-KR" altLang="en-US" sz="1200" dirty="0"/>
                        <a:t> 및 </a:t>
                      </a:r>
                      <a:r>
                        <a:rPr lang="ko-KR" altLang="en-US" sz="1200" dirty="0" err="1"/>
                        <a:t>정렬기능이</a:t>
                      </a:r>
                      <a:r>
                        <a:rPr lang="ko-KR" altLang="en-US" sz="1200" dirty="0"/>
                        <a:t> 동작하는가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사용자의 권한에 따라 </a:t>
                      </a:r>
                      <a:r>
                        <a:rPr lang="ko-KR" altLang="en-US" sz="1200" dirty="0" err="1"/>
                        <a:t>접근통제가</a:t>
                      </a:r>
                      <a:r>
                        <a:rPr lang="ko-KR" altLang="en-US" sz="1200" dirty="0"/>
                        <a:t> 이루어지는가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6873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결제시스템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ore-KR" altLang="en-US" sz="1200" dirty="0"/>
                        <a:t>결제가</a:t>
                      </a:r>
                      <a:r>
                        <a:rPr lang="ko-KR" altLang="en-US" sz="1200" dirty="0"/>
                        <a:t> 정상적으로 이루어지는가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결제정보가</a:t>
                      </a:r>
                      <a:r>
                        <a:rPr lang="ko-KR" altLang="en-US" sz="1200" dirty="0"/>
                        <a:t>  </a:t>
                      </a:r>
                      <a:r>
                        <a:rPr lang="ko-KR" altLang="en-US" sz="1200" dirty="0" err="1"/>
                        <a:t>렉쳐영상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접근권한과</a:t>
                      </a:r>
                      <a:r>
                        <a:rPr lang="ko-KR" altLang="en-US" sz="1200" dirty="0"/>
                        <a:t> 정상적으로 연계되는가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78943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영상</a:t>
                      </a:r>
                      <a:r>
                        <a:rPr lang="ko-KR" altLang="en-US" sz="1200" dirty="0"/>
                        <a:t> 관리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영상이 정상적으로 표시되는가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/>
                        <a:t>비결제자의</a:t>
                      </a:r>
                      <a:r>
                        <a:rPr lang="ko-KR" altLang="en-US" sz="1200" dirty="0"/>
                        <a:t> 접근이 통제되는가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/>
                        <a:t>결제자의</a:t>
                      </a:r>
                      <a:r>
                        <a:rPr lang="ko-KR" altLang="en-US" sz="1200" dirty="0"/>
                        <a:t> 접근이 정상적으로 이루어지는가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54288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공연달력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ore-KR" altLang="en-US" sz="1200" dirty="0"/>
                        <a:t>공연정보</a:t>
                      </a:r>
                      <a:r>
                        <a:rPr lang="ko-KR" altLang="en-US" sz="1200" dirty="0"/>
                        <a:t> 등록이 정상적으로 이루어지는가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해당정보가</a:t>
                      </a:r>
                      <a:r>
                        <a:rPr lang="ko-KR" altLang="en-US" sz="1200" dirty="0"/>
                        <a:t> 캘린더 형태로 정리되었는가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91567"/>
                  </a:ext>
                </a:extLst>
              </a:tr>
              <a:tr h="84842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96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5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259921-4041-4AD8-9A80-3B36EB356194}"/>
              </a:ext>
            </a:extLst>
          </p:cNvPr>
          <p:cNvSpPr txBox="1"/>
          <p:nvPr/>
        </p:nvSpPr>
        <p:spPr>
          <a:xfrm>
            <a:off x="8277953" y="2607571"/>
            <a:ext cx="2933700" cy="73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36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추진일정</a:t>
            </a:r>
            <a:endParaRPr lang="ko-KR" altLang="en-US" sz="2000" dirty="0">
              <a:solidFill>
                <a:srgbClr val="006B9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896E8-0F87-4460-A044-4BBE781EF2B7}"/>
              </a:ext>
            </a:extLst>
          </p:cNvPr>
          <p:cNvSpPr txBox="1"/>
          <p:nvPr/>
        </p:nvSpPr>
        <p:spPr>
          <a:xfrm>
            <a:off x="8281429" y="3430384"/>
            <a:ext cx="2501900" cy="107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연구의 필요성</a:t>
            </a:r>
            <a:endParaRPr lang="en-US" altLang="ko-KR" sz="1600" dirty="0">
              <a:solidFill>
                <a:srgbClr val="006B9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연구개요</a:t>
            </a:r>
            <a:endParaRPr lang="en-US" altLang="ko-KR" sz="1600" dirty="0">
              <a:solidFill>
                <a:srgbClr val="006B9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용어정의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9192E2-27DC-CC1C-54E6-C2AA02A4A2B0}"/>
              </a:ext>
            </a:extLst>
          </p:cNvPr>
          <p:cNvSpPr/>
          <p:nvPr/>
        </p:nvSpPr>
        <p:spPr>
          <a:xfrm>
            <a:off x="8370330" y="1007089"/>
            <a:ext cx="1315453" cy="1315453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6B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8CE18-6A27-4009-8FC1-668CA4408C02}"/>
              </a:ext>
            </a:extLst>
          </p:cNvPr>
          <p:cNvSpPr txBox="1"/>
          <p:nvPr/>
        </p:nvSpPr>
        <p:spPr>
          <a:xfrm>
            <a:off x="8215256" y="1282471"/>
            <a:ext cx="16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B74866-3177-4DB7-A7FA-6AD242823E26}"/>
              </a:ext>
            </a:extLst>
          </p:cNvPr>
          <p:cNvCxnSpPr>
            <a:cxnSpLocks/>
          </p:cNvCxnSpPr>
          <p:nvPr/>
        </p:nvCxnSpPr>
        <p:spPr>
          <a:xfrm>
            <a:off x="8357629" y="3327751"/>
            <a:ext cx="1637271" cy="0"/>
          </a:xfrm>
          <a:prstGeom prst="line">
            <a:avLst/>
          </a:prstGeom>
          <a:ln w="6350">
            <a:solidFill>
              <a:srgbClr val="006B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6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28BCD3-7AE7-4A16-AFF8-0705BEB7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추진일정</a:t>
            </a:r>
          </a:p>
        </p:txBody>
      </p:sp>
      <p:graphicFrame>
        <p:nvGraphicFramePr>
          <p:cNvPr id="3" name="표 12">
            <a:extLst>
              <a:ext uri="{FF2B5EF4-FFF2-40B4-BE49-F238E27FC236}">
                <a16:creationId xmlns:a16="http://schemas.microsoft.com/office/drawing/2014/main" id="{82EAE42E-8E1F-42C4-A9E6-F653DCB28781}"/>
              </a:ext>
            </a:extLst>
          </p:cNvPr>
          <p:cNvGraphicFramePr>
            <a:graphicFrameLocks noGrp="1"/>
          </p:cNvGraphicFramePr>
          <p:nvPr/>
        </p:nvGraphicFramePr>
        <p:xfrm>
          <a:off x="1255112" y="2027968"/>
          <a:ext cx="9496413" cy="373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247">
                  <a:extLst>
                    <a:ext uri="{9D8B030D-6E8A-4147-A177-3AD203B41FA5}">
                      <a16:colId xmlns:a16="http://schemas.microsoft.com/office/drawing/2014/main" val="2175691106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2576533563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500225126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3809215269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595994429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80185291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2110462466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3662488115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2316057473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2816520906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1647102747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1076129130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2673880024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1573842360"/>
                    </a:ext>
                  </a:extLst>
                </a:gridCol>
                <a:gridCol w="584869">
                  <a:extLst>
                    <a:ext uri="{9D8B030D-6E8A-4147-A177-3AD203B41FA5}">
                      <a16:colId xmlns:a16="http://schemas.microsoft.com/office/drawing/2014/main" val="405525394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006965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12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69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006965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8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12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13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14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10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04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84069"/>
                  </a:ext>
                </a:extLst>
              </a:tr>
              <a:tr h="393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3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04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22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78649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85B317C-94CE-4417-9CED-851EA8A96FDD}"/>
              </a:ext>
            </a:extLst>
          </p:cNvPr>
          <p:cNvSpPr txBox="1"/>
          <p:nvPr/>
        </p:nvSpPr>
        <p:spPr>
          <a:xfrm>
            <a:off x="6965797" y="5734268"/>
            <a:ext cx="39413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</a:t>
            </a:r>
            <a:r>
              <a:rPr lang="en-US" altLang="ko-KR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 </a:t>
            </a: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내용을 입력하세요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32F8B50-14FC-4D50-8D12-FEED53C04E2E}"/>
              </a:ext>
            </a:extLst>
          </p:cNvPr>
          <p:cNvGrpSpPr/>
          <p:nvPr/>
        </p:nvGrpSpPr>
        <p:grpSpPr>
          <a:xfrm>
            <a:off x="2802224" y="2820526"/>
            <a:ext cx="2373086" cy="276999"/>
            <a:chOff x="2802224" y="2541126"/>
            <a:chExt cx="2373086" cy="276999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7979AAC-F23C-4A82-889A-6C0442B3832B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399AE9-C374-42FC-A57D-867C582BAB78}"/>
                </a:ext>
              </a:extLst>
            </p:cNvPr>
            <p:cNvSpPr txBox="1"/>
            <p:nvPr/>
          </p:nvSpPr>
          <p:spPr>
            <a:xfrm>
              <a:off x="3071319" y="2541126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자료조사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650C88F-AAC8-437E-B116-F1E00F40965C}"/>
              </a:ext>
            </a:extLst>
          </p:cNvPr>
          <p:cNvGrpSpPr/>
          <p:nvPr/>
        </p:nvGrpSpPr>
        <p:grpSpPr>
          <a:xfrm>
            <a:off x="4082384" y="3188200"/>
            <a:ext cx="2373086" cy="276999"/>
            <a:chOff x="2802224" y="2541126"/>
            <a:chExt cx="2373086" cy="2769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E221904-8DD0-445F-B739-A1BC0673B8BF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EF28BB-D22C-4FF7-A5A3-ED8ED69B4B86}"/>
                </a:ext>
              </a:extLst>
            </p:cNvPr>
            <p:cNvSpPr txBox="1"/>
            <p:nvPr/>
          </p:nvSpPr>
          <p:spPr>
            <a:xfrm>
              <a:off x="3071319" y="2541126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각 모듈 테스트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EFE3BD1-17D6-4288-82F5-477E3B9C0820}"/>
              </a:ext>
            </a:extLst>
          </p:cNvPr>
          <p:cNvGrpSpPr/>
          <p:nvPr/>
        </p:nvGrpSpPr>
        <p:grpSpPr>
          <a:xfrm>
            <a:off x="5406359" y="3572941"/>
            <a:ext cx="2373086" cy="276999"/>
            <a:chOff x="2802224" y="2541126"/>
            <a:chExt cx="2373086" cy="27699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EE164E0-4F06-4035-938A-55467E5EA086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142A59-C542-49DD-AD4D-D3ADDAE7EFBF}"/>
                </a:ext>
              </a:extLst>
            </p:cNvPr>
            <p:cNvSpPr txBox="1"/>
            <p:nvPr/>
          </p:nvSpPr>
          <p:spPr>
            <a:xfrm>
              <a:off x="3071319" y="2541126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조작 테스트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D7BB59-8264-47CE-AD9E-DFC69DEC056C}"/>
              </a:ext>
            </a:extLst>
          </p:cNvPr>
          <p:cNvGrpSpPr/>
          <p:nvPr/>
        </p:nvGrpSpPr>
        <p:grpSpPr>
          <a:xfrm>
            <a:off x="6835109" y="3952826"/>
            <a:ext cx="2373086" cy="287509"/>
            <a:chOff x="2802224" y="2541126"/>
            <a:chExt cx="2373086" cy="287509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72E952-6423-46CB-B609-7229B4639B13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495AD70-7026-4177-9DB7-E88BA4D76630}"/>
                </a:ext>
              </a:extLst>
            </p:cNvPr>
            <p:cNvSpPr txBox="1"/>
            <p:nvPr/>
          </p:nvSpPr>
          <p:spPr>
            <a:xfrm>
              <a:off x="3071319" y="2551636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원격제어 구현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BD17AD7-0BD2-4E09-B704-EAB49D544797}"/>
              </a:ext>
            </a:extLst>
          </p:cNvPr>
          <p:cNvGrpSpPr/>
          <p:nvPr/>
        </p:nvGrpSpPr>
        <p:grpSpPr>
          <a:xfrm>
            <a:off x="7435184" y="4325710"/>
            <a:ext cx="2373086" cy="298771"/>
            <a:chOff x="2802224" y="2541126"/>
            <a:chExt cx="2373086" cy="298771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8C7EAA-2B19-4306-BAFF-1276A6E28D2E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A6A319-4B3C-417F-B80C-9A5391D16509}"/>
                </a:ext>
              </a:extLst>
            </p:cNvPr>
            <p:cNvSpPr txBox="1"/>
            <p:nvPr/>
          </p:nvSpPr>
          <p:spPr>
            <a:xfrm>
              <a:off x="3071319" y="2562898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하우징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F438FE2-10A1-4422-A67E-8A68724AB5E9}"/>
              </a:ext>
            </a:extLst>
          </p:cNvPr>
          <p:cNvGrpSpPr/>
          <p:nvPr/>
        </p:nvGrpSpPr>
        <p:grpSpPr>
          <a:xfrm>
            <a:off x="8073359" y="4692127"/>
            <a:ext cx="2373086" cy="287885"/>
            <a:chOff x="2802224" y="2541126"/>
            <a:chExt cx="2373086" cy="287885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F2AD95A-B20F-43D3-A8C1-FF9607543BEF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EF887B-A5A4-4F3B-9C80-9B46875585BA}"/>
                </a:ext>
              </a:extLst>
            </p:cNvPr>
            <p:cNvSpPr txBox="1"/>
            <p:nvPr/>
          </p:nvSpPr>
          <p:spPr>
            <a:xfrm>
              <a:off x="3071319" y="2552012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발표자료준비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F89F7EE-BCD9-49F4-BE54-E76B94D75FBB}"/>
              </a:ext>
            </a:extLst>
          </p:cNvPr>
          <p:cNvGrpSpPr/>
          <p:nvPr/>
        </p:nvGrpSpPr>
        <p:grpSpPr>
          <a:xfrm>
            <a:off x="8763227" y="5067564"/>
            <a:ext cx="1908000" cy="298771"/>
            <a:chOff x="2802224" y="2541126"/>
            <a:chExt cx="1908000" cy="298771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49DA75B6-AF5E-4433-A3A0-87FC912C982D}"/>
                </a:ext>
              </a:extLst>
            </p:cNvPr>
            <p:cNvSpPr/>
            <p:nvPr/>
          </p:nvSpPr>
          <p:spPr>
            <a:xfrm>
              <a:off x="2802224" y="2541126"/>
              <a:ext cx="1908000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C18D02-1B5F-4151-AF00-B6C2A40D5BE1}"/>
                </a:ext>
              </a:extLst>
            </p:cNvPr>
            <p:cNvSpPr txBox="1"/>
            <p:nvPr/>
          </p:nvSpPr>
          <p:spPr>
            <a:xfrm>
              <a:off x="2969637" y="2562898"/>
              <a:ext cx="1612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…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775D340-B55F-4F39-B45D-B9D387943F2D}"/>
              </a:ext>
            </a:extLst>
          </p:cNvPr>
          <p:cNvGrpSpPr/>
          <p:nvPr/>
        </p:nvGrpSpPr>
        <p:grpSpPr>
          <a:xfrm>
            <a:off x="8763227" y="5429915"/>
            <a:ext cx="1944000" cy="298771"/>
            <a:chOff x="2802224" y="2541126"/>
            <a:chExt cx="1944000" cy="29877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B2DF655-B30E-4766-9575-E35D927A4C3C}"/>
                </a:ext>
              </a:extLst>
            </p:cNvPr>
            <p:cNvSpPr/>
            <p:nvPr/>
          </p:nvSpPr>
          <p:spPr>
            <a:xfrm>
              <a:off x="2802224" y="2541126"/>
              <a:ext cx="1944000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0CFA30-611C-4CF0-A6E8-EB882AFC2D0A}"/>
                </a:ext>
              </a:extLst>
            </p:cNvPr>
            <p:cNvSpPr txBox="1"/>
            <p:nvPr/>
          </p:nvSpPr>
          <p:spPr>
            <a:xfrm>
              <a:off x="3014169" y="2562898"/>
              <a:ext cx="1517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…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98EA110-4839-468F-AF79-AFC436B9B7C0}"/>
              </a:ext>
            </a:extLst>
          </p:cNvPr>
          <p:cNvSpPr txBox="1"/>
          <p:nvPr/>
        </p:nvSpPr>
        <p:spPr>
          <a:xfrm>
            <a:off x="1200719" y="1516642"/>
            <a:ext cx="359909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일정표</a:t>
            </a:r>
            <a:r>
              <a:rPr lang="en-US" altLang="ko-KR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  </a:t>
            </a:r>
            <a:endParaRPr lang="ko-KR" altLang="en-US" sz="1600" spc="-150" dirty="0">
              <a:solidFill>
                <a:srgbClr val="006B9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D675137-E66E-4A4C-A386-B12C8BD93720}"/>
              </a:ext>
            </a:extLst>
          </p:cNvPr>
          <p:cNvCxnSpPr/>
          <p:nvPr/>
        </p:nvCxnSpPr>
        <p:spPr>
          <a:xfrm>
            <a:off x="1255112" y="1908531"/>
            <a:ext cx="9496415" cy="0"/>
          </a:xfrm>
          <a:prstGeom prst="line">
            <a:avLst/>
          </a:prstGeom>
          <a:ln w="6350">
            <a:solidFill>
              <a:srgbClr val="006B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2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259921-4041-4AD8-9A80-3B36EB356194}"/>
              </a:ext>
            </a:extLst>
          </p:cNvPr>
          <p:cNvSpPr txBox="1"/>
          <p:nvPr/>
        </p:nvSpPr>
        <p:spPr>
          <a:xfrm>
            <a:off x="8277953" y="2607571"/>
            <a:ext cx="2933700" cy="73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36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기대효과</a:t>
            </a:r>
            <a:endParaRPr lang="ko-KR" altLang="en-US" sz="2000" dirty="0">
              <a:solidFill>
                <a:srgbClr val="006B9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896E8-0F87-4460-A044-4BBE781EF2B7}"/>
              </a:ext>
            </a:extLst>
          </p:cNvPr>
          <p:cNvSpPr txBox="1"/>
          <p:nvPr/>
        </p:nvSpPr>
        <p:spPr>
          <a:xfrm>
            <a:off x="8281429" y="3430384"/>
            <a:ext cx="2501900" cy="107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연구의 필요성</a:t>
            </a:r>
            <a:endParaRPr lang="en-US" altLang="ko-KR" sz="1600" dirty="0">
              <a:solidFill>
                <a:srgbClr val="006B9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연구개요</a:t>
            </a:r>
            <a:endParaRPr lang="en-US" altLang="ko-KR" sz="1600" dirty="0">
              <a:solidFill>
                <a:srgbClr val="006B9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용어정의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9192E2-27DC-CC1C-54E6-C2AA02A4A2B0}"/>
              </a:ext>
            </a:extLst>
          </p:cNvPr>
          <p:cNvSpPr/>
          <p:nvPr/>
        </p:nvSpPr>
        <p:spPr>
          <a:xfrm>
            <a:off x="8370330" y="1007089"/>
            <a:ext cx="1315453" cy="1315453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6B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8CE18-6A27-4009-8FC1-668CA4408C02}"/>
              </a:ext>
            </a:extLst>
          </p:cNvPr>
          <p:cNvSpPr txBox="1"/>
          <p:nvPr/>
        </p:nvSpPr>
        <p:spPr>
          <a:xfrm>
            <a:off x="8215256" y="1282471"/>
            <a:ext cx="16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B74866-3177-4DB7-A7FA-6AD242823E26}"/>
              </a:ext>
            </a:extLst>
          </p:cNvPr>
          <p:cNvCxnSpPr>
            <a:cxnSpLocks/>
          </p:cNvCxnSpPr>
          <p:nvPr/>
        </p:nvCxnSpPr>
        <p:spPr>
          <a:xfrm>
            <a:off x="8357629" y="3327751"/>
            <a:ext cx="1637271" cy="0"/>
          </a:xfrm>
          <a:prstGeom prst="line">
            <a:avLst/>
          </a:prstGeom>
          <a:ln w="6350">
            <a:solidFill>
              <a:srgbClr val="006B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1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D7F728D-27EA-414B-80D9-0F8712182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마침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18AE6-2058-F547-832E-2F68D2E800C5}"/>
              </a:ext>
            </a:extLst>
          </p:cNvPr>
          <p:cNvSpPr txBox="1"/>
          <p:nvPr/>
        </p:nvSpPr>
        <p:spPr>
          <a:xfrm>
            <a:off x="4977745" y="276728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ore-KR" altLang="en-US" sz="8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52128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A1293-0665-426A-8073-809533E05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텍스트문구 레이아웃</a:t>
            </a:r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A449D8A1-76F6-41F6-86A9-06B94DE28AD1}"/>
              </a:ext>
            </a:extLst>
          </p:cNvPr>
          <p:cNvSpPr txBox="1">
            <a:spLocks/>
          </p:cNvSpPr>
          <p:nvPr/>
        </p:nvSpPr>
        <p:spPr>
          <a:xfrm>
            <a:off x="1195934" y="2300091"/>
            <a:ext cx="4435200" cy="3255758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marL="171450" indent="-17145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66700" indent="-266700"/>
            <a:r>
              <a:rPr lang="ko-KR" altLang="en-US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  <a:p>
            <a:pPr marL="266700" indent="-266700"/>
            <a:r>
              <a:rPr lang="ko-KR" altLang="en-US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4C110-7B34-4F1B-BB05-52ADF90F7CCE}"/>
              </a:ext>
            </a:extLst>
          </p:cNvPr>
          <p:cNvSpPr txBox="1"/>
          <p:nvPr/>
        </p:nvSpPr>
        <p:spPr>
          <a:xfrm>
            <a:off x="1082473" y="1921004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연구의 목적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5A720D-1584-4D5A-BC38-C2E130F8F7A1}"/>
              </a:ext>
            </a:extLst>
          </p:cNvPr>
          <p:cNvGrpSpPr/>
          <p:nvPr/>
        </p:nvGrpSpPr>
        <p:grpSpPr>
          <a:xfrm>
            <a:off x="6928097" y="1244600"/>
            <a:ext cx="4668591" cy="50165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E6FA8A3-65EE-499C-AB8B-6EA557921544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473ABC3-947A-4F08-B5E1-3149DFCAEED1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006C0C4-66F5-4C09-A832-7DD119B8D4E7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037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1625D-0364-4DEC-8A4C-F2CFF9603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텍스트문구 레이아웃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2D4F386-A785-436C-A8B7-22EC80F79082}"/>
              </a:ext>
            </a:extLst>
          </p:cNvPr>
          <p:cNvGrpSpPr/>
          <p:nvPr/>
        </p:nvGrpSpPr>
        <p:grpSpPr>
          <a:xfrm>
            <a:off x="596261" y="1240204"/>
            <a:ext cx="4361419" cy="5020896"/>
            <a:chOff x="6096000" y="0"/>
            <a:chExt cx="6096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EA3F38-5FDA-49C2-AAEC-3203E4E28B72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70EC947-DF9D-4D9D-8C9C-A6F307DFDC88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1C0CC34-1854-4896-A4D9-CEAB08BD4ADA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75339A-C33F-475F-A4A2-74902CF18B6B}"/>
              </a:ext>
            </a:extLst>
          </p:cNvPr>
          <p:cNvSpPr txBox="1"/>
          <p:nvPr/>
        </p:nvSpPr>
        <p:spPr>
          <a:xfrm>
            <a:off x="6294120" y="2340104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연구의 목적</a:t>
            </a:r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DEE6AC9D-3279-4F79-871D-67F7726BBB74}"/>
              </a:ext>
            </a:extLst>
          </p:cNvPr>
          <p:cNvSpPr txBox="1">
            <a:spLocks/>
          </p:cNvSpPr>
          <p:nvPr/>
        </p:nvSpPr>
        <p:spPr>
          <a:xfrm>
            <a:off x="6322210" y="2697835"/>
            <a:ext cx="4437230" cy="247030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spc="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/>
            <a:endParaRPr lang="ko-KR" altLang="en-US" spc="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24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9F485-2FC7-4F96-A6CF-16CA86FA9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텍스트문구 레이아웃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7CD90-17F2-4ADE-B7C4-1DC536626FFA}"/>
              </a:ext>
            </a:extLst>
          </p:cNvPr>
          <p:cNvSpPr txBox="1"/>
          <p:nvPr/>
        </p:nvSpPr>
        <p:spPr>
          <a:xfrm>
            <a:off x="990759" y="1181742"/>
            <a:ext cx="3124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연구의 필요성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0409D8E-A603-48B7-8551-465040213890}"/>
              </a:ext>
            </a:extLst>
          </p:cNvPr>
          <p:cNvGrpSpPr/>
          <p:nvPr/>
        </p:nvGrpSpPr>
        <p:grpSpPr>
          <a:xfrm>
            <a:off x="1055688" y="3043843"/>
            <a:ext cx="10080625" cy="2965480"/>
            <a:chOff x="6096000" y="0"/>
            <a:chExt cx="6096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6938786-251C-488F-B701-5BEEBB4E6233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8DAC047-8B75-4EEC-B60E-B5392E6D6DDF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AB5AB16-3A80-43C4-A410-792EDAAF5DF1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911EF374-099D-49E9-AA06-92563E101FE8}"/>
              </a:ext>
            </a:extLst>
          </p:cNvPr>
          <p:cNvSpPr txBox="1">
            <a:spLocks/>
          </p:cNvSpPr>
          <p:nvPr/>
        </p:nvSpPr>
        <p:spPr>
          <a:xfrm>
            <a:off x="1009650" y="1476690"/>
            <a:ext cx="10229532" cy="136395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/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08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847AA-08D2-4336-B65C-BECED1BEE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요약정리 레이아웃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0409D8E-A603-48B7-8551-465040213890}"/>
              </a:ext>
            </a:extLst>
          </p:cNvPr>
          <p:cNvGrpSpPr/>
          <p:nvPr/>
        </p:nvGrpSpPr>
        <p:grpSpPr>
          <a:xfrm>
            <a:off x="1055688" y="1495454"/>
            <a:ext cx="10069512" cy="2403446"/>
            <a:chOff x="6096000" y="0"/>
            <a:chExt cx="6096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6938786-251C-488F-B701-5BEEBB4E6233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8DAC047-8B75-4EEC-B60E-B5392E6D6DDF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AB5AB16-3A80-43C4-A410-792EDAAF5DF1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E3E36A-743B-44FC-87F3-45D4FF15383C}"/>
              </a:ext>
            </a:extLst>
          </p:cNvPr>
          <p:cNvSpPr/>
          <p:nvPr/>
        </p:nvSpPr>
        <p:spPr>
          <a:xfrm>
            <a:off x="1185658" y="4662714"/>
            <a:ext cx="9820684" cy="13933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164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3B0207-9826-4F76-9425-904ABCDB0E0B}"/>
              </a:ext>
            </a:extLst>
          </p:cNvPr>
          <p:cNvSpPr txBox="1"/>
          <p:nvPr/>
        </p:nvSpPr>
        <p:spPr>
          <a:xfrm>
            <a:off x="1272744" y="5180849"/>
            <a:ext cx="94496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32F3F"/>
                </a:solidFill>
              </a:rPr>
              <a:t>민주주의는 의사결정 시 시민권이 있는 대다수나 모두에게 열린 선거나 국민 정책투표를 이용하여 전체에 걸친 구성원의 의사를 반영하고 실현하는 사상이나 정치사회 체제이다</a:t>
            </a:r>
            <a:r>
              <a:rPr lang="en-US" altLang="ko-KR" sz="1600" dirty="0">
                <a:solidFill>
                  <a:srgbClr val="232F3F"/>
                </a:solidFill>
              </a:rPr>
              <a:t>. </a:t>
            </a:r>
            <a:r>
              <a:rPr lang="ko-KR" altLang="en-US" sz="1600" dirty="0">
                <a:solidFill>
                  <a:srgbClr val="232F3F"/>
                </a:solidFill>
              </a:rPr>
              <a:t>간단히 </a:t>
            </a:r>
            <a:r>
              <a:rPr lang="en-US" altLang="ko-KR" sz="1600" dirty="0">
                <a:solidFill>
                  <a:srgbClr val="232F3F"/>
                </a:solidFill>
              </a:rPr>
              <a:t>'</a:t>
            </a:r>
            <a:r>
              <a:rPr lang="ko-KR" altLang="en-US" sz="1600" dirty="0">
                <a:solidFill>
                  <a:srgbClr val="232F3F"/>
                </a:solidFill>
              </a:rPr>
              <a:t>민중</a:t>
            </a:r>
            <a:r>
              <a:rPr lang="en-US" altLang="ko-KR" sz="1600" dirty="0">
                <a:solidFill>
                  <a:srgbClr val="232F3F"/>
                </a:solidFill>
              </a:rPr>
              <a:t>,</a:t>
            </a:r>
            <a:endParaRPr lang="ko-KR" altLang="en-US" sz="1600" dirty="0">
              <a:solidFill>
                <a:srgbClr val="232F3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0338E-C414-44D6-8E1C-5E8F4B32B5B1}"/>
              </a:ext>
            </a:extLst>
          </p:cNvPr>
          <p:cNvSpPr txBox="1"/>
          <p:nvPr/>
        </p:nvSpPr>
        <p:spPr>
          <a:xfrm>
            <a:off x="1272744" y="4828664"/>
            <a:ext cx="3243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FC989F6-4B52-47D6-A537-54BF7A3DE206}"/>
              </a:ext>
            </a:extLst>
          </p:cNvPr>
          <p:cNvSpPr/>
          <p:nvPr/>
        </p:nvSpPr>
        <p:spPr>
          <a:xfrm>
            <a:off x="5036775" y="3869565"/>
            <a:ext cx="2079171" cy="603831"/>
          </a:xfrm>
          <a:prstGeom prst="downArrow">
            <a:avLst/>
          </a:prstGeom>
          <a:gradFill flip="none" rotWithShape="1">
            <a:gsLst>
              <a:gs pos="100000">
                <a:srgbClr val="006B99">
                  <a:alpha val="0"/>
                </a:srgbClr>
              </a:gs>
              <a:gs pos="0">
                <a:srgbClr val="006B9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0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B9EF67-70E2-43B3-9549-AF0559255E33}"/>
              </a:ext>
            </a:extLst>
          </p:cNvPr>
          <p:cNvGrpSpPr/>
          <p:nvPr/>
        </p:nvGrpSpPr>
        <p:grpSpPr>
          <a:xfrm>
            <a:off x="7691315" y="4351075"/>
            <a:ext cx="3810000" cy="400110"/>
            <a:chOff x="2895600" y="1730989"/>
            <a:chExt cx="3810000" cy="4001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42C040-143F-454E-BD4B-38F8EF2C5F4E}"/>
                </a:ext>
              </a:extLst>
            </p:cNvPr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2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63E6CB-D96E-4718-B9C6-A763A826BB86}"/>
                </a:ext>
              </a:extLst>
            </p:cNvPr>
            <p:cNvSpPr txBox="1"/>
            <p:nvPr/>
          </p:nvSpPr>
          <p:spPr>
            <a:xfrm>
              <a:off x="3467100" y="1730989"/>
              <a:ext cx="323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기대효과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888610-3120-4D68-91B7-D04560A9004E}"/>
              </a:ext>
            </a:extLst>
          </p:cNvPr>
          <p:cNvGrpSpPr/>
          <p:nvPr/>
        </p:nvGrpSpPr>
        <p:grpSpPr>
          <a:xfrm>
            <a:off x="7691315" y="3336617"/>
            <a:ext cx="3810000" cy="400110"/>
            <a:chOff x="2895600" y="1730989"/>
            <a:chExt cx="3810000" cy="4001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778ACD-7F46-43EC-84D3-21A8A5C48C36}"/>
                </a:ext>
              </a:extLst>
            </p:cNvPr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2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D26554-D374-4E81-A7FA-9898B5857CE3}"/>
                </a:ext>
              </a:extLst>
            </p:cNvPr>
            <p:cNvSpPr txBox="1"/>
            <p:nvPr/>
          </p:nvSpPr>
          <p:spPr>
            <a:xfrm>
              <a:off x="3467100" y="1730989"/>
              <a:ext cx="323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설계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BB256A0-CC6F-4DC4-A677-8C62D520DC0A}"/>
              </a:ext>
            </a:extLst>
          </p:cNvPr>
          <p:cNvGrpSpPr/>
          <p:nvPr/>
        </p:nvGrpSpPr>
        <p:grpSpPr>
          <a:xfrm>
            <a:off x="7691315" y="3843846"/>
            <a:ext cx="3810000" cy="400110"/>
            <a:chOff x="2895600" y="1730989"/>
            <a:chExt cx="3810000" cy="40011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1F3D26-B654-429C-B276-99B5B35D75B8}"/>
                </a:ext>
              </a:extLst>
            </p:cNvPr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2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E9518AD-87BE-4C9A-8FAD-CCCBCAF8BC68}"/>
                </a:ext>
              </a:extLst>
            </p:cNvPr>
            <p:cNvSpPr txBox="1"/>
            <p:nvPr/>
          </p:nvSpPr>
          <p:spPr>
            <a:xfrm>
              <a:off x="3467100" y="1730989"/>
              <a:ext cx="323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추진일정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DCE0D2-D42D-4AF3-A619-1AD976D7C4CF}"/>
              </a:ext>
            </a:extLst>
          </p:cNvPr>
          <p:cNvGrpSpPr/>
          <p:nvPr/>
        </p:nvGrpSpPr>
        <p:grpSpPr>
          <a:xfrm>
            <a:off x="7691315" y="2829388"/>
            <a:ext cx="2514598" cy="400110"/>
            <a:chOff x="2895600" y="1730989"/>
            <a:chExt cx="2514598" cy="4001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60FF59-E3DA-43E8-8A3A-4F4E2D5EEE33}"/>
                </a:ext>
              </a:extLst>
            </p:cNvPr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2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5E51B3-52B4-46CE-AF24-CD92947403A1}"/>
                </a:ext>
              </a:extLst>
            </p:cNvPr>
            <p:cNvSpPr txBox="1"/>
            <p:nvPr/>
          </p:nvSpPr>
          <p:spPr>
            <a:xfrm>
              <a:off x="3467100" y="1730989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개요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35DC11-91F3-4810-9830-42ED4E9DB0B6}"/>
              </a:ext>
            </a:extLst>
          </p:cNvPr>
          <p:cNvGrpSpPr/>
          <p:nvPr/>
        </p:nvGrpSpPr>
        <p:grpSpPr>
          <a:xfrm>
            <a:off x="7691315" y="4858303"/>
            <a:ext cx="3810000" cy="400110"/>
            <a:chOff x="2895600" y="1730989"/>
            <a:chExt cx="3810000" cy="4001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6CF5F2-7AAF-447D-89CF-A68EB9A96C02}"/>
                </a:ext>
              </a:extLst>
            </p:cNvPr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2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EAF9439-78D1-4B53-B5CC-661998424463}"/>
                </a:ext>
              </a:extLst>
            </p:cNvPr>
            <p:cNvSpPr txBox="1"/>
            <p:nvPr/>
          </p:nvSpPr>
          <p:spPr>
            <a:xfrm>
              <a:off x="3467100" y="1730989"/>
              <a:ext cx="3238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참고문헌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3F655B-52FD-463B-A2D6-118DE6513EF4}"/>
              </a:ext>
            </a:extLst>
          </p:cNvPr>
          <p:cNvCxnSpPr>
            <a:cxnSpLocks/>
          </p:cNvCxnSpPr>
          <p:nvPr/>
        </p:nvCxnSpPr>
        <p:spPr>
          <a:xfrm>
            <a:off x="7531295" y="2860180"/>
            <a:ext cx="0" cy="2398233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6311C3-BE32-4896-B357-04B758C7D644}"/>
              </a:ext>
            </a:extLst>
          </p:cNvPr>
          <p:cNvSpPr txBox="1"/>
          <p:nvPr/>
        </p:nvSpPr>
        <p:spPr>
          <a:xfrm>
            <a:off x="1970846" y="877964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200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79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D8E548A-0CF2-4808-8D27-7AB9A912B8CE}"/>
              </a:ext>
            </a:extLst>
          </p:cNvPr>
          <p:cNvSpPr/>
          <p:nvPr/>
        </p:nvSpPr>
        <p:spPr>
          <a:xfrm>
            <a:off x="1055687" y="2256744"/>
            <a:ext cx="10080625" cy="21882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4BDCB-AEF0-49E0-B724-30168E3BA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인용구 레이아웃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A81E8-876B-4C38-A2A1-ACC940DAA604}"/>
              </a:ext>
            </a:extLst>
          </p:cNvPr>
          <p:cNvSpPr txBox="1"/>
          <p:nvPr/>
        </p:nvSpPr>
        <p:spPr>
          <a:xfrm>
            <a:off x="7800340" y="4499656"/>
            <a:ext cx="331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2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트렌드 코리아 </a:t>
            </a:r>
            <a:r>
              <a:rPr lang="en-US" altLang="ko-KR" sz="12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2022</a:t>
            </a:r>
            <a:endParaRPr lang="ko-KR" altLang="en-US" sz="12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DAF8E-207D-4CE0-B9B4-DD092FFB5846}"/>
              </a:ext>
            </a:extLst>
          </p:cNvPr>
          <p:cNvSpPr txBox="1"/>
          <p:nvPr/>
        </p:nvSpPr>
        <p:spPr>
          <a:xfrm>
            <a:off x="1166019" y="2436897"/>
            <a:ext cx="9859962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“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민주주의는 의사결정 시 시민권이 있는 대다수나 모두에게 열린 선거나 국민 정책투표를 이용하여 전체에 걸친 구성원의 의사를 반영하고 실현하는 사상이나 정치사회 체제이다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간단히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'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민중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국민이 주권을 행사하는 이념과 체제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'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라고도 표현할 수 있다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의외로 유럽만이 아닌 다른 지역에서도 반영합니다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.”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25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41214C-DAE6-4659-8B51-C068200CF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텍스트문구 레이아웃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740FC8B8-DDD4-4DE3-91AC-893AEA568B6C}"/>
              </a:ext>
            </a:extLst>
          </p:cNvPr>
          <p:cNvSpPr/>
          <p:nvPr/>
        </p:nvSpPr>
        <p:spPr>
          <a:xfrm>
            <a:off x="1531870" y="1592179"/>
            <a:ext cx="9344677" cy="3673642"/>
          </a:xfrm>
          <a:prstGeom prst="round2DiagRect">
            <a:avLst>
              <a:gd name="adj1" fmla="val 871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2EC7D2E1-0A53-4327-9CD4-E515F6814C42}"/>
              </a:ext>
            </a:extLst>
          </p:cNvPr>
          <p:cNvSpPr txBox="1">
            <a:spLocks/>
          </p:cNvSpPr>
          <p:nvPr/>
        </p:nvSpPr>
        <p:spPr>
          <a:xfrm>
            <a:off x="1734839" y="2493110"/>
            <a:ext cx="8925291" cy="236619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코로나</a:t>
            </a:r>
            <a:r>
              <a:rPr lang="en-US" altLang="ko-KR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 </a:t>
            </a:r>
            <a:r>
              <a:rPr lang="ko-KR" altLang="en-US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사태 이후 대한민국 사회는 </a:t>
            </a:r>
            <a:r>
              <a:rPr lang="en-US" altLang="ko-KR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‘</a:t>
            </a:r>
            <a:r>
              <a:rPr lang="ko-KR" altLang="en-US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사회적 거리두기</a:t>
            </a:r>
            <a:r>
              <a:rPr lang="en-US" altLang="ko-KR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’</a:t>
            </a:r>
            <a:r>
              <a:rPr lang="ko-KR" altLang="en-US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강조하면서 여러가지 사회적인 규칙을 변화시켰다</a:t>
            </a:r>
            <a:r>
              <a:rPr lang="en-US" altLang="ko-KR" sz="2000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sz="20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/>
            <a:endParaRPr lang="ko-KR" altLang="en-US" sz="20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8E186-0DFA-4073-8A01-9D8A9EDB654A}"/>
              </a:ext>
            </a:extLst>
          </p:cNvPr>
          <p:cNvSpPr txBox="1"/>
          <p:nvPr/>
        </p:nvSpPr>
        <p:spPr>
          <a:xfrm>
            <a:off x="1734839" y="1977916"/>
            <a:ext cx="308888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연구의 필요성</a:t>
            </a:r>
          </a:p>
        </p:txBody>
      </p:sp>
    </p:spTree>
    <p:extLst>
      <p:ext uri="{BB962C8B-B14F-4D97-AF65-F5344CB8AC3E}">
        <p14:creationId xmlns:p14="http://schemas.microsoft.com/office/powerpoint/2010/main" val="362671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6516FBA-F17F-4D97-9DF2-BAA2A13DF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텍스트문구 레이아웃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290DD2DF-015E-4150-B7CF-41B414A5A567}"/>
              </a:ext>
            </a:extLst>
          </p:cNvPr>
          <p:cNvSpPr/>
          <p:nvPr/>
        </p:nvSpPr>
        <p:spPr>
          <a:xfrm>
            <a:off x="1531870" y="1592179"/>
            <a:ext cx="9344677" cy="367364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DD8E706F-82BB-4257-8C1B-3574BF87D8CB}"/>
              </a:ext>
            </a:extLst>
          </p:cNvPr>
          <p:cNvSpPr txBox="1">
            <a:spLocks/>
          </p:cNvSpPr>
          <p:nvPr/>
        </p:nvSpPr>
        <p:spPr>
          <a:xfrm>
            <a:off x="1740416" y="2286848"/>
            <a:ext cx="4168656" cy="236619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코로나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사태 이후 대한민국 사회는 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‘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사회적 거리두기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’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강조하면서 여러가지 사회적인 규칙을 변화시켰다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/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26EA20-906F-4662-B9EB-9CA0DF65FC99}"/>
              </a:ext>
            </a:extLst>
          </p:cNvPr>
          <p:cNvCxnSpPr/>
          <p:nvPr/>
        </p:nvCxnSpPr>
        <p:spPr>
          <a:xfrm>
            <a:off x="6096000" y="2245904"/>
            <a:ext cx="0" cy="261485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B3E2A207-9721-4F6B-A91B-66984EF9AF82}"/>
              </a:ext>
            </a:extLst>
          </p:cNvPr>
          <p:cNvSpPr txBox="1">
            <a:spLocks/>
          </p:cNvSpPr>
          <p:nvPr/>
        </p:nvSpPr>
        <p:spPr>
          <a:xfrm>
            <a:off x="6304546" y="2273200"/>
            <a:ext cx="4168656" cy="236619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코로나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사태 이후 대한민국 사회는 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‘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사회적 거리두기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’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강조하면서 여러가지 사회적인 규칙을 변화시켰다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/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51C7C-B737-44AD-A221-E2F98534369A}"/>
              </a:ext>
            </a:extLst>
          </p:cNvPr>
          <p:cNvSpPr txBox="1"/>
          <p:nvPr/>
        </p:nvSpPr>
        <p:spPr>
          <a:xfrm>
            <a:off x="1720956" y="1823519"/>
            <a:ext cx="3088886" cy="4693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4845C-9D6E-4ED5-9F03-1CC3B767C9FD}"/>
              </a:ext>
            </a:extLst>
          </p:cNvPr>
          <p:cNvSpPr txBox="1"/>
          <p:nvPr/>
        </p:nvSpPr>
        <p:spPr>
          <a:xfrm>
            <a:off x="6302592" y="1823519"/>
            <a:ext cx="3088886" cy="4693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연구개요</a:t>
            </a:r>
          </a:p>
        </p:txBody>
      </p:sp>
    </p:spTree>
    <p:extLst>
      <p:ext uri="{BB962C8B-B14F-4D97-AF65-F5344CB8AC3E}">
        <p14:creationId xmlns:p14="http://schemas.microsoft.com/office/powerpoint/2010/main" val="167649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B36C9B2-F005-4FFF-A51E-DC5CE1484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텍스트문구 레이아웃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BA31C9-6738-40F3-96CB-F4BD8AD5CA19}"/>
              </a:ext>
            </a:extLst>
          </p:cNvPr>
          <p:cNvGrpSpPr/>
          <p:nvPr/>
        </p:nvGrpSpPr>
        <p:grpSpPr>
          <a:xfrm>
            <a:off x="774811" y="1690911"/>
            <a:ext cx="10701116" cy="1643915"/>
            <a:chOff x="774811" y="1690911"/>
            <a:chExt cx="10701116" cy="1643915"/>
          </a:xfrm>
        </p:grpSpPr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B1C8689F-73E8-42C2-B6A6-D7EC68C1D51D}"/>
                </a:ext>
              </a:extLst>
            </p:cNvPr>
            <p:cNvSpPr/>
            <p:nvPr/>
          </p:nvSpPr>
          <p:spPr>
            <a:xfrm>
              <a:off x="833548" y="1757254"/>
              <a:ext cx="10642379" cy="1577572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D81A3F62-6C75-4465-9669-D96C3B964E82}"/>
                </a:ext>
              </a:extLst>
            </p:cNvPr>
            <p:cNvSpPr/>
            <p:nvPr/>
          </p:nvSpPr>
          <p:spPr>
            <a:xfrm>
              <a:off x="774811" y="1690911"/>
              <a:ext cx="10642379" cy="1577572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텍스트 개체 틀 6">
              <a:extLst>
                <a:ext uri="{FF2B5EF4-FFF2-40B4-BE49-F238E27FC236}">
                  <a16:creationId xmlns:a16="http://schemas.microsoft.com/office/drawing/2014/main" id="{738C4DA6-327E-4B64-93CB-DC67A5DD0A2B}"/>
                </a:ext>
              </a:extLst>
            </p:cNvPr>
            <p:cNvSpPr txBox="1">
              <a:spLocks/>
            </p:cNvSpPr>
            <p:nvPr/>
          </p:nvSpPr>
          <p:spPr>
            <a:xfrm>
              <a:off x="935148" y="2036974"/>
              <a:ext cx="10216065" cy="1094333"/>
            </a:xfrm>
            <a:prstGeom prst="rect">
              <a:avLst/>
            </a:prstGeom>
          </p:spPr>
          <p:txBody>
            <a:bodyPr anchor="t"/>
            <a:lstStyle>
              <a:defPPr>
                <a:defRPr lang="ko-KR"/>
              </a:defPPr>
              <a:lvl1pPr marL="171450" indent="-171450" algn="just">
                <a:lnSpc>
                  <a:spcPct val="13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spc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177800" indent="-177800"/>
              <a:r>
                <a:rPr lang="ko-KR" altLang="en-US" sz="2000" dirty="0"/>
                <a:t>세계보건기구</a:t>
              </a:r>
              <a:r>
                <a:rPr lang="en-US" altLang="ko-KR" sz="2000" dirty="0"/>
                <a:t>(WHO)</a:t>
              </a:r>
              <a:r>
                <a:rPr lang="ko-KR" altLang="en-US" sz="2000" dirty="0"/>
                <a:t>의 팬데믹 선언 이후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 일상에서 익숙하게 했던 생활과 규칙은 깨어지고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불편하고 예외적인 상황이 어느덧 우리 삶의 규칙이 되어가고 있다</a:t>
              </a:r>
              <a:r>
                <a:rPr lang="en-US" altLang="ko-KR" sz="2000" dirty="0"/>
                <a:t>. 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9DDA58-567B-40BF-B3CF-5FCA78959BAC}"/>
              </a:ext>
            </a:extLst>
          </p:cNvPr>
          <p:cNvGrpSpPr/>
          <p:nvPr/>
        </p:nvGrpSpPr>
        <p:grpSpPr>
          <a:xfrm>
            <a:off x="745442" y="3722911"/>
            <a:ext cx="10701116" cy="1643915"/>
            <a:chOff x="774811" y="1690911"/>
            <a:chExt cx="10701116" cy="1643915"/>
          </a:xfrm>
        </p:grpSpPr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43ED05D0-C591-4E06-824B-23E32986745C}"/>
                </a:ext>
              </a:extLst>
            </p:cNvPr>
            <p:cNvSpPr/>
            <p:nvPr/>
          </p:nvSpPr>
          <p:spPr>
            <a:xfrm>
              <a:off x="833548" y="1757254"/>
              <a:ext cx="10642379" cy="1577572"/>
            </a:xfrm>
            <a:prstGeom prst="roundRect">
              <a:avLst>
                <a:gd name="adj" fmla="val 6202"/>
              </a:avLst>
            </a:prstGeom>
            <a:solidFill>
              <a:srgbClr val="A6A6A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A699819-AC84-4EF8-B462-F160B42814A0}"/>
                </a:ext>
              </a:extLst>
            </p:cNvPr>
            <p:cNvSpPr/>
            <p:nvPr/>
          </p:nvSpPr>
          <p:spPr>
            <a:xfrm>
              <a:off x="774811" y="1690911"/>
              <a:ext cx="10642379" cy="1577572"/>
            </a:xfrm>
            <a:prstGeom prst="roundRect">
              <a:avLst>
                <a:gd name="adj" fmla="val 62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텍스트 개체 틀 6">
              <a:extLst>
                <a:ext uri="{FF2B5EF4-FFF2-40B4-BE49-F238E27FC236}">
                  <a16:creationId xmlns:a16="http://schemas.microsoft.com/office/drawing/2014/main" id="{DE77E3FF-422A-4A59-A2CA-503482284C03}"/>
                </a:ext>
              </a:extLst>
            </p:cNvPr>
            <p:cNvSpPr txBox="1">
              <a:spLocks/>
            </p:cNvSpPr>
            <p:nvPr/>
          </p:nvSpPr>
          <p:spPr>
            <a:xfrm>
              <a:off x="935148" y="2036974"/>
              <a:ext cx="10216065" cy="1094333"/>
            </a:xfrm>
            <a:prstGeom prst="rect">
              <a:avLst/>
            </a:prstGeom>
          </p:spPr>
          <p:txBody>
            <a:bodyPr anchor="t"/>
            <a:lstStyle>
              <a:defPPr>
                <a:defRPr lang="ko-KR"/>
              </a:defPPr>
              <a:lvl1pPr marL="171450" indent="-171450" algn="just">
                <a:lnSpc>
                  <a:spcPct val="13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spc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177800" indent="-177800"/>
              <a:r>
                <a:rPr lang="ko-KR" altLang="en-US" sz="2000" dirty="0"/>
                <a:t>세계보건기구</a:t>
              </a:r>
              <a:r>
                <a:rPr lang="en-US" altLang="ko-KR" sz="2000" dirty="0"/>
                <a:t>(WHO)</a:t>
              </a:r>
              <a:r>
                <a:rPr lang="ko-KR" altLang="en-US" sz="2000" dirty="0"/>
                <a:t>의 팬데믹 선언 이후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 일상에서 익숙하게 했던 생활과 규칙은 깨어지고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불편하고 예외적인 상황이 어느덧 우리 삶의 규칙이 되어가고 있다</a:t>
              </a:r>
              <a:r>
                <a:rPr lang="en-US" altLang="ko-KR" sz="2000" dirty="0"/>
                <a:t>.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935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507E5BA-4B22-4581-A9AD-12353F9F5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텍스트문구 레이아웃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6C10852-165A-44F5-8F35-066A89016E9A}"/>
              </a:ext>
            </a:extLst>
          </p:cNvPr>
          <p:cNvSpPr txBox="1">
            <a:spLocks/>
          </p:cNvSpPr>
          <p:nvPr/>
        </p:nvSpPr>
        <p:spPr>
          <a:xfrm>
            <a:off x="1055688" y="4702136"/>
            <a:ext cx="8307107" cy="889020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marL="171450" indent="-17145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spcBef>
                <a:spcPts val="0"/>
              </a:spcBef>
              <a:buFont typeface="+mj-ea"/>
              <a:buAutoNum type="circleNumDbPlain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 marL="342900" indent="-342900">
              <a:spcBef>
                <a:spcPts val="0"/>
              </a:spcBef>
              <a:buFont typeface="+mj-ea"/>
              <a:buAutoNum type="circleNumDbPlain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49ABE-A384-4796-A6A6-C045DB227E4F}"/>
              </a:ext>
            </a:extLst>
          </p:cNvPr>
          <p:cNvSpPr txBox="1"/>
          <p:nvPr/>
        </p:nvSpPr>
        <p:spPr>
          <a:xfrm>
            <a:off x="1055688" y="4239725"/>
            <a:ext cx="6138582" cy="4693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다음과 같은 사례를 확인할 수 있다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4F803D-65DC-4617-A617-B933094F7E21}"/>
              </a:ext>
            </a:extLst>
          </p:cNvPr>
          <p:cNvGrpSpPr/>
          <p:nvPr/>
        </p:nvGrpSpPr>
        <p:grpSpPr>
          <a:xfrm>
            <a:off x="1055688" y="1520854"/>
            <a:ext cx="10069512" cy="2403446"/>
            <a:chOff x="6096000" y="0"/>
            <a:chExt cx="6096000" cy="685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39E533-784D-4CCF-A381-FCAAF4B169DF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629B99B-2E69-4AC8-8BB3-7D0EC6C8EF04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CF60823-AE56-4AEB-90F7-52F36F9AF167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94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B33A124-DABB-4D6C-933A-A5EF120503A7}"/>
              </a:ext>
            </a:extLst>
          </p:cNvPr>
          <p:cNvGrpSpPr/>
          <p:nvPr/>
        </p:nvGrpSpPr>
        <p:grpSpPr>
          <a:xfrm>
            <a:off x="2282629" y="1971525"/>
            <a:ext cx="8303854" cy="769442"/>
            <a:chOff x="1846694" y="2077849"/>
            <a:chExt cx="8303854" cy="76944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3C21644-511F-4F9E-A26E-B4D641D883D9}"/>
                </a:ext>
              </a:extLst>
            </p:cNvPr>
            <p:cNvSpPr/>
            <p:nvPr/>
          </p:nvSpPr>
          <p:spPr>
            <a:xfrm>
              <a:off x="1846694" y="2077849"/>
              <a:ext cx="8303854" cy="7694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텍스트 개체 틀 6">
              <a:extLst>
                <a:ext uri="{FF2B5EF4-FFF2-40B4-BE49-F238E27FC236}">
                  <a16:creationId xmlns:a16="http://schemas.microsoft.com/office/drawing/2014/main" id="{5C8DC9FF-A471-4E43-BF99-DF4502F8B707}"/>
                </a:ext>
              </a:extLst>
            </p:cNvPr>
            <p:cNvSpPr txBox="1">
              <a:spLocks/>
            </p:cNvSpPr>
            <p:nvPr/>
          </p:nvSpPr>
          <p:spPr>
            <a:xfrm>
              <a:off x="2271998" y="2246742"/>
              <a:ext cx="7045842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세계보건기구</a:t>
              </a:r>
              <a:r>
                <a:rPr lang="en-US" altLang="ko-KR" dirty="0"/>
                <a:t>(WHO)</a:t>
              </a:r>
              <a:r>
                <a:rPr lang="ko-KR" altLang="en-US" dirty="0"/>
                <a:t>의 팬데믹 선언 이후</a:t>
              </a:r>
              <a:r>
                <a:rPr lang="en-US" altLang="ko-KR" dirty="0"/>
                <a:t>, </a:t>
              </a:r>
              <a:r>
                <a:rPr lang="ko-KR" altLang="en-US" dirty="0"/>
                <a:t> 일상에서 익숙하게 했던 생활</a:t>
              </a:r>
              <a:endParaRPr lang="en-US" altLang="ko-KR" dirty="0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AF213-173F-436B-BC6E-ADB9C3DCE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텍스트문구 레이아웃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DB7D99-40F9-45E8-8EE3-A7B9523B19A9}"/>
              </a:ext>
            </a:extLst>
          </p:cNvPr>
          <p:cNvGrpSpPr/>
          <p:nvPr/>
        </p:nvGrpSpPr>
        <p:grpSpPr>
          <a:xfrm>
            <a:off x="1655605" y="1832140"/>
            <a:ext cx="1132492" cy="1004901"/>
            <a:chOff x="1655605" y="1832140"/>
            <a:chExt cx="1132492" cy="100490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D1EFFA9-DFBC-4E82-B9C7-AB494F89A4BF}"/>
                </a:ext>
              </a:extLst>
            </p:cNvPr>
            <p:cNvSpPr/>
            <p:nvPr/>
          </p:nvSpPr>
          <p:spPr>
            <a:xfrm>
              <a:off x="1727874" y="1832140"/>
              <a:ext cx="1004901" cy="1004901"/>
            </a:xfrm>
            <a:prstGeom prst="ellipse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BB722B-5D86-4F16-8BEB-B3813FABF450}"/>
                </a:ext>
              </a:extLst>
            </p:cNvPr>
            <p:cNvSpPr txBox="1"/>
            <p:nvPr/>
          </p:nvSpPr>
          <p:spPr>
            <a:xfrm>
              <a:off x="1655605" y="1971034"/>
              <a:ext cx="1132492" cy="6848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spc="-15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1100" spc="-15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FF2DF8-25A0-484E-AA66-7327ED103908}"/>
              </a:ext>
            </a:extLst>
          </p:cNvPr>
          <p:cNvGrpSpPr/>
          <p:nvPr/>
        </p:nvGrpSpPr>
        <p:grpSpPr>
          <a:xfrm>
            <a:off x="2282629" y="2998389"/>
            <a:ext cx="8303854" cy="769442"/>
            <a:chOff x="1846694" y="2077849"/>
            <a:chExt cx="8303854" cy="76944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94E74C4-4F03-43CE-A0DA-9F11656D362F}"/>
                </a:ext>
              </a:extLst>
            </p:cNvPr>
            <p:cNvSpPr/>
            <p:nvPr/>
          </p:nvSpPr>
          <p:spPr>
            <a:xfrm>
              <a:off x="1846694" y="2077849"/>
              <a:ext cx="8303854" cy="7694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텍스트 개체 틀 6">
              <a:extLst>
                <a:ext uri="{FF2B5EF4-FFF2-40B4-BE49-F238E27FC236}">
                  <a16:creationId xmlns:a16="http://schemas.microsoft.com/office/drawing/2014/main" id="{303C43AF-58C0-49A2-B1DB-1F4034379AD8}"/>
                </a:ext>
              </a:extLst>
            </p:cNvPr>
            <p:cNvSpPr txBox="1">
              <a:spLocks/>
            </p:cNvSpPr>
            <p:nvPr/>
          </p:nvSpPr>
          <p:spPr>
            <a:xfrm>
              <a:off x="2271998" y="2246742"/>
              <a:ext cx="7045842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세계보건기구</a:t>
              </a:r>
              <a:r>
                <a:rPr lang="en-US" altLang="ko-KR" dirty="0"/>
                <a:t>(WHO)</a:t>
              </a:r>
              <a:r>
                <a:rPr lang="ko-KR" altLang="en-US" dirty="0"/>
                <a:t>의 팬데믹 선언 이후</a:t>
              </a:r>
              <a:r>
                <a:rPr lang="en-US" altLang="ko-KR" dirty="0"/>
                <a:t>, </a:t>
              </a:r>
              <a:r>
                <a:rPr lang="ko-KR" altLang="en-US" dirty="0"/>
                <a:t> 일상에서 익숙하게 했던 생활</a:t>
              </a:r>
              <a:endParaRPr lang="en-US" altLang="ko-KR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CA83D7-2721-40FF-BD57-C0FB69A1ED4D}"/>
              </a:ext>
            </a:extLst>
          </p:cNvPr>
          <p:cNvSpPr txBox="1"/>
          <p:nvPr/>
        </p:nvSpPr>
        <p:spPr>
          <a:xfrm>
            <a:off x="1533685" y="3226498"/>
            <a:ext cx="1132492" cy="6848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1100" spc="-15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F657FA-630A-4A78-8898-71BF029C7584}"/>
              </a:ext>
            </a:extLst>
          </p:cNvPr>
          <p:cNvGrpSpPr/>
          <p:nvPr/>
        </p:nvGrpSpPr>
        <p:grpSpPr>
          <a:xfrm>
            <a:off x="2282629" y="4025253"/>
            <a:ext cx="8303854" cy="769442"/>
            <a:chOff x="1846694" y="2077849"/>
            <a:chExt cx="8303854" cy="76944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D7A53A2-755C-43AB-93FD-B85692173E0B}"/>
                </a:ext>
              </a:extLst>
            </p:cNvPr>
            <p:cNvSpPr/>
            <p:nvPr/>
          </p:nvSpPr>
          <p:spPr>
            <a:xfrm>
              <a:off x="1846694" y="2077849"/>
              <a:ext cx="8303854" cy="7694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텍스트 개체 틀 6">
              <a:extLst>
                <a:ext uri="{FF2B5EF4-FFF2-40B4-BE49-F238E27FC236}">
                  <a16:creationId xmlns:a16="http://schemas.microsoft.com/office/drawing/2014/main" id="{D18AB938-F6A5-4E1B-A34A-6FDEAF164E0C}"/>
                </a:ext>
              </a:extLst>
            </p:cNvPr>
            <p:cNvSpPr txBox="1">
              <a:spLocks/>
            </p:cNvSpPr>
            <p:nvPr/>
          </p:nvSpPr>
          <p:spPr>
            <a:xfrm>
              <a:off x="2271998" y="2246742"/>
              <a:ext cx="7045842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세계보건기구</a:t>
              </a:r>
              <a:r>
                <a:rPr lang="en-US" altLang="ko-KR" dirty="0"/>
                <a:t>(WHO)</a:t>
              </a:r>
              <a:r>
                <a:rPr lang="ko-KR" altLang="en-US" dirty="0"/>
                <a:t>의 팬데믹 선언 이후</a:t>
              </a:r>
              <a:r>
                <a:rPr lang="en-US" altLang="ko-KR" dirty="0"/>
                <a:t>, </a:t>
              </a:r>
              <a:r>
                <a:rPr lang="ko-KR" altLang="en-US" dirty="0"/>
                <a:t> 일상에서 익숙하게 했던 생활</a:t>
              </a:r>
              <a:endParaRPr lang="en-US" altLang="ko-KR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E9AF7B-5F30-4D5F-A848-7912F0A15297}"/>
              </a:ext>
            </a:extLst>
          </p:cNvPr>
          <p:cNvSpPr txBox="1"/>
          <p:nvPr/>
        </p:nvSpPr>
        <p:spPr>
          <a:xfrm>
            <a:off x="1533685" y="4253362"/>
            <a:ext cx="1132492" cy="6848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1100" spc="-15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0120659-A1A3-4753-9F06-9FB3C0EF8DB0}"/>
              </a:ext>
            </a:extLst>
          </p:cNvPr>
          <p:cNvGrpSpPr/>
          <p:nvPr/>
        </p:nvGrpSpPr>
        <p:grpSpPr>
          <a:xfrm>
            <a:off x="1655605" y="2905041"/>
            <a:ext cx="1132492" cy="1004901"/>
            <a:chOff x="1655605" y="1832140"/>
            <a:chExt cx="1132492" cy="100490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BEB54F-EE87-492B-B958-614CFD0A8B59}"/>
                </a:ext>
              </a:extLst>
            </p:cNvPr>
            <p:cNvSpPr/>
            <p:nvPr/>
          </p:nvSpPr>
          <p:spPr>
            <a:xfrm>
              <a:off x="1727874" y="1832140"/>
              <a:ext cx="1004901" cy="1004901"/>
            </a:xfrm>
            <a:prstGeom prst="ellipse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47347F-1B40-4456-9825-7DF0241ECA2F}"/>
                </a:ext>
              </a:extLst>
            </p:cNvPr>
            <p:cNvSpPr txBox="1"/>
            <p:nvPr/>
          </p:nvSpPr>
          <p:spPr>
            <a:xfrm>
              <a:off x="1655605" y="1971034"/>
              <a:ext cx="1132492" cy="6848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spc="-15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1100" spc="-15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59E83D-6C8F-4E98-B7A1-F627EA3CD136}"/>
              </a:ext>
            </a:extLst>
          </p:cNvPr>
          <p:cNvGrpSpPr/>
          <p:nvPr/>
        </p:nvGrpSpPr>
        <p:grpSpPr>
          <a:xfrm>
            <a:off x="1655605" y="3977942"/>
            <a:ext cx="1132492" cy="1004901"/>
            <a:chOff x="1655605" y="1832140"/>
            <a:chExt cx="1132492" cy="1004901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9D0E4FA-B8CF-4DF5-B027-36BF3CB8C92A}"/>
                </a:ext>
              </a:extLst>
            </p:cNvPr>
            <p:cNvSpPr/>
            <p:nvPr/>
          </p:nvSpPr>
          <p:spPr>
            <a:xfrm>
              <a:off x="1727874" y="1832140"/>
              <a:ext cx="1004901" cy="1004901"/>
            </a:xfrm>
            <a:prstGeom prst="ellipse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0059FC-503D-4BCF-A91C-AF7B4EADF6DA}"/>
                </a:ext>
              </a:extLst>
            </p:cNvPr>
            <p:cNvSpPr txBox="1"/>
            <p:nvPr/>
          </p:nvSpPr>
          <p:spPr>
            <a:xfrm>
              <a:off x="1655605" y="1971034"/>
              <a:ext cx="1132492" cy="6848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spc="-15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1100" spc="-15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984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6">
            <a:extLst>
              <a:ext uri="{FF2B5EF4-FFF2-40B4-BE49-F238E27FC236}">
                <a16:creationId xmlns:a16="http://schemas.microsoft.com/office/drawing/2014/main" id="{486D5930-30D1-4E4F-9CF9-D381D525BDA3}"/>
              </a:ext>
            </a:extLst>
          </p:cNvPr>
          <p:cNvSpPr/>
          <p:nvPr/>
        </p:nvSpPr>
        <p:spPr bwMode="auto">
          <a:xfrm>
            <a:off x="2505598" y="2242232"/>
            <a:ext cx="7180805" cy="3745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46749D5-44A5-4922-8CB2-5E67DE1F1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결론 레이아웃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2E2DA01-0D50-4D46-9257-79B22AE2466C}"/>
              </a:ext>
            </a:extLst>
          </p:cNvPr>
          <p:cNvGrpSpPr/>
          <p:nvPr/>
        </p:nvGrpSpPr>
        <p:grpSpPr>
          <a:xfrm>
            <a:off x="1483327" y="1381426"/>
            <a:ext cx="1258952" cy="938853"/>
            <a:chOff x="-2427327" y="7927703"/>
            <a:chExt cx="1258952" cy="938853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9D68877-1DA1-42A5-8172-0B037477E622}"/>
                </a:ext>
              </a:extLst>
            </p:cNvPr>
            <p:cNvSpPr/>
            <p:nvPr/>
          </p:nvSpPr>
          <p:spPr>
            <a:xfrm rot="7952304">
              <a:off x="-2244223" y="7790709"/>
              <a:ext cx="938853" cy="1212842"/>
            </a:xfrm>
            <a:custGeom>
              <a:avLst/>
              <a:gdLst>
                <a:gd name="connsiteX0" fmla="*/ 123543 w 938853"/>
                <a:gd name="connsiteY0" fmla="*/ 1060786 h 1212842"/>
                <a:gd name="connsiteX1" fmla="*/ 152056 w 938853"/>
                <a:gd name="connsiteY1" fmla="*/ 397533 h 1212842"/>
                <a:gd name="connsiteX2" fmla="*/ 311630 w 938853"/>
                <a:gd name="connsiteY2" fmla="*/ 301179 h 1212842"/>
                <a:gd name="connsiteX3" fmla="*/ 395924 w 938853"/>
                <a:gd name="connsiteY3" fmla="*/ 280090 h 1212842"/>
                <a:gd name="connsiteX4" fmla="*/ 460269 w 938853"/>
                <a:gd name="connsiteY4" fmla="*/ 0 h 1212842"/>
                <a:gd name="connsiteX5" fmla="*/ 524429 w 938853"/>
                <a:gd name="connsiteY5" fmla="*/ 279282 h 1212842"/>
                <a:gd name="connsiteX6" fmla="*/ 578793 w 938853"/>
                <a:gd name="connsiteY6" fmla="*/ 286861 h 1212842"/>
                <a:gd name="connsiteX7" fmla="*/ 815309 w 938853"/>
                <a:gd name="connsiteY7" fmla="*/ 426046 h 1212842"/>
                <a:gd name="connsiteX8" fmla="*/ 786797 w 938853"/>
                <a:gd name="connsiteY8" fmla="*/ 1089299 h 1212842"/>
                <a:gd name="connsiteX9" fmla="*/ 123543 w 938853"/>
                <a:gd name="connsiteY9" fmla="*/ 1060786 h 1212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8853" h="1212842">
                  <a:moveTo>
                    <a:pt x="123543" y="1060786"/>
                  </a:moveTo>
                  <a:cubicBezTo>
                    <a:pt x="-51736" y="869760"/>
                    <a:pt x="-38970" y="572812"/>
                    <a:pt x="152056" y="397533"/>
                  </a:cubicBezTo>
                  <a:cubicBezTo>
                    <a:pt x="199813" y="353713"/>
                    <a:pt x="254189" y="321646"/>
                    <a:pt x="311630" y="301179"/>
                  </a:cubicBezTo>
                  <a:lnTo>
                    <a:pt x="395924" y="280090"/>
                  </a:lnTo>
                  <a:lnTo>
                    <a:pt x="460269" y="0"/>
                  </a:lnTo>
                  <a:lnTo>
                    <a:pt x="524429" y="279282"/>
                  </a:lnTo>
                  <a:lnTo>
                    <a:pt x="578793" y="286861"/>
                  </a:lnTo>
                  <a:cubicBezTo>
                    <a:pt x="666741" y="307844"/>
                    <a:pt x="749580" y="354411"/>
                    <a:pt x="815309" y="426046"/>
                  </a:cubicBezTo>
                  <a:cubicBezTo>
                    <a:pt x="990588" y="617072"/>
                    <a:pt x="977823" y="914020"/>
                    <a:pt x="786797" y="1089299"/>
                  </a:cubicBezTo>
                  <a:cubicBezTo>
                    <a:pt x="595770" y="1264578"/>
                    <a:pt x="298822" y="1251812"/>
                    <a:pt x="123543" y="1060786"/>
                  </a:cubicBezTo>
                  <a:close/>
                </a:path>
              </a:pathLst>
            </a:cu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FB1691-AD95-4157-80C3-508C5682134C}"/>
                </a:ext>
              </a:extLst>
            </p:cNvPr>
            <p:cNvSpPr txBox="1"/>
            <p:nvPr/>
          </p:nvSpPr>
          <p:spPr>
            <a:xfrm>
              <a:off x="-2427327" y="8124453"/>
              <a:ext cx="1073426" cy="369332"/>
            </a:xfrm>
            <a:prstGeom prst="rect">
              <a:avLst/>
            </a:prstGeom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800" spc="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결론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76F19C-BFF8-4E28-811E-F2DBE3CD83F2}"/>
              </a:ext>
            </a:extLst>
          </p:cNvPr>
          <p:cNvSpPr txBox="1"/>
          <p:nvPr/>
        </p:nvSpPr>
        <p:spPr>
          <a:xfrm>
            <a:off x="4078763" y="1375259"/>
            <a:ext cx="3816626" cy="40011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spc="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영화를 활용한 집단상담 결론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5F5E524-A2E3-4496-BA1C-9317897256DD}"/>
              </a:ext>
            </a:extLst>
          </p:cNvPr>
          <p:cNvSpPr txBox="1">
            <a:spLocks/>
          </p:cNvSpPr>
          <p:nvPr/>
        </p:nvSpPr>
        <p:spPr>
          <a:xfrm>
            <a:off x="2678520" y="2363546"/>
            <a:ext cx="6834960" cy="3380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</a:rPr>
              <a:t>세계보건기구</a:t>
            </a:r>
            <a:r>
              <a:rPr lang="en-US" altLang="ko-KR" sz="1600" dirty="0">
                <a:solidFill>
                  <a:srgbClr val="000000"/>
                </a:solidFill>
              </a:rPr>
              <a:t>(WHO)</a:t>
            </a:r>
            <a:r>
              <a:rPr lang="ko-KR" altLang="en-US" sz="1600" dirty="0">
                <a:solidFill>
                  <a:srgbClr val="000000"/>
                </a:solidFill>
              </a:rPr>
              <a:t>의 팬데믹 선언 이후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 일상에서 익숙하게 했던 생활과 규칙은 깨어지고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불편하고 예외적인 상황이 어느덧 우리 삶의 규칙이 되어가고 있다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</a:rPr>
              <a:t>세계보건기구</a:t>
            </a:r>
            <a:r>
              <a:rPr lang="en-US" altLang="ko-KR" sz="1600" dirty="0">
                <a:solidFill>
                  <a:srgbClr val="000000"/>
                </a:solidFill>
              </a:rPr>
              <a:t>(WHO)</a:t>
            </a:r>
            <a:r>
              <a:rPr lang="ko-KR" altLang="en-US" sz="1600" dirty="0">
                <a:solidFill>
                  <a:srgbClr val="000000"/>
                </a:solidFill>
              </a:rPr>
              <a:t>의 팬데믹 선언 이후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 일상에서 익숙하게 했던 생활과 규칙은 깨어지고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불편하고 예외적인 상황이 어느덧 우리 삶의 규칙이 되어가고 있다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</a:rPr>
              <a:t>세계보건기구</a:t>
            </a:r>
            <a:r>
              <a:rPr lang="en-US" altLang="ko-KR" sz="1600" dirty="0">
                <a:solidFill>
                  <a:srgbClr val="000000"/>
                </a:solidFill>
              </a:rPr>
              <a:t>(WHO)</a:t>
            </a:r>
            <a:r>
              <a:rPr lang="ko-KR" altLang="en-US" sz="1600" dirty="0">
                <a:solidFill>
                  <a:srgbClr val="000000"/>
                </a:solidFill>
              </a:rPr>
              <a:t>의 팬데믹 선언 이후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 일상에서 익숙하게 했던 생활과 규칙은 깨어지고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불편하고 예외적인 상황이 어느덧 우리 삶의 규칙이 되어가고 있다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3B1B31-6454-4D3D-9377-F444CC8D89AE}"/>
              </a:ext>
            </a:extLst>
          </p:cNvPr>
          <p:cNvGrpSpPr/>
          <p:nvPr/>
        </p:nvGrpSpPr>
        <p:grpSpPr>
          <a:xfrm>
            <a:off x="2460673" y="1531404"/>
            <a:ext cx="7052807" cy="502417"/>
            <a:chOff x="2569596" y="1376692"/>
            <a:chExt cx="7052807" cy="50241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399CD8-2402-40A2-873A-B89C9F9CEB56}"/>
                </a:ext>
              </a:extLst>
            </p:cNvPr>
            <p:cNvSpPr/>
            <p:nvPr/>
          </p:nvSpPr>
          <p:spPr>
            <a:xfrm>
              <a:off x="2569596" y="1376692"/>
              <a:ext cx="7052807" cy="502417"/>
            </a:xfrm>
            <a:prstGeom prst="rect">
              <a:avLst/>
            </a:prstGeom>
            <a:gradFill flip="none" rotWithShape="1">
              <a:gsLst>
                <a:gs pos="76000">
                  <a:srgbClr val="006B99"/>
                </a:gs>
                <a:gs pos="50000">
                  <a:srgbClr val="006B99"/>
                </a:gs>
                <a:gs pos="26000">
                  <a:srgbClr val="006B99"/>
                </a:gs>
                <a:gs pos="1000">
                  <a:srgbClr val="006B99">
                    <a:alpha val="0"/>
                  </a:srgbClr>
                </a:gs>
                <a:gs pos="100000">
                  <a:srgbClr val="006B99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5F6E67-AA0E-4F5E-8E3E-913C53793174}"/>
                </a:ext>
              </a:extLst>
            </p:cNvPr>
            <p:cNvSpPr txBox="1"/>
            <p:nvPr/>
          </p:nvSpPr>
          <p:spPr>
            <a:xfrm>
              <a:off x="4114287" y="1393221"/>
              <a:ext cx="3816626" cy="4693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결과분석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21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AF41262-7911-4841-BE21-B1A2A966C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결론 레이아웃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79D197-79D7-452A-90D7-E495E7FEA453}"/>
              </a:ext>
            </a:extLst>
          </p:cNvPr>
          <p:cNvGrpSpPr/>
          <p:nvPr/>
        </p:nvGrpSpPr>
        <p:grpSpPr>
          <a:xfrm>
            <a:off x="1846694" y="1397364"/>
            <a:ext cx="8666328" cy="769442"/>
            <a:chOff x="1846694" y="1397364"/>
            <a:chExt cx="8666328" cy="7694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61D4682-DACB-400F-B6F8-A8F28261A0B5}"/>
                </a:ext>
              </a:extLst>
            </p:cNvPr>
            <p:cNvSpPr/>
            <p:nvPr/>
          </p:nvSpPr>
          <p:spPr>
            <a:xfrm>
              <a:off x="1846694" y="1397364"/>
              <a:ext cx="8666328" cy="7694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365EB5-E9F7-4660-8AF9-237241F44D92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텍스트 개체 틀 6">
              <a:extLst>
                <a:ext uri="{FF2B5EF4-FFF2-40B4-BE49-F238E27FC236}">
                  <a16:creationId xmlns:a16="http://schemas.microsoft.com/office/drawing/2014/main" id="{58341BAD-F358-468A-A715-909BFF10BFF4}"/>
                </a:ext>
              </a:extLst>
            </p:cNvPr>
            <p:cNvSpPr txBox="1">
              <a:spLocks/>
            </p:cNvSpPr>
            <p:nvPr/>
          </p:nvSpPr>
          <p:spPr>
            <a:xfrm>
              <a:off x="2785277" y="1566257"/>
              <a:ext cx="7045842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세계보건기구</a:t>
              </a:r>
              <a:r>
                <a:rPr lang="en-US" altLang="ko-KR" dirty="0"/>
                <a:t>(WHO)</a:t>
              </a:r>
              <a:r>
                <a:rPr lang="ko-KR" altLang="en-US" dirty="0"/>
                <a:t>의 팬데믹 선언 이후</a:t>
              </a:r>
              <a:r>
                <a:rPr lang="en-US" altLang="ko-KR" dirty="0"/>
                <a:t>, </a:t>
              </a:r>
              <a:r>
                <a:rPr lang="ko-KR" altLang="en-US" dirty="0"/>
                <a:t> 일상에서 익숙하게 했던 생활</a:t>
              </a:r>
              <a:endParaRPr lang="en-US" altLang="ko-K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7AB43E-6ECA-46C7-88ED-9E8CF2EC6750}"/>
                </a:ext>
              </a:extLst>
            </p:cNvPr>
            <p:cNvSpPr txBox="1"/>
            <p:nvPr/>
          </p:nvSpPr>
          <p:spPr>
            <a:xfrm>
              <a:off x="1928804" y="1412823"/>
              <a:ext cx="669871" cy="6848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spc="-15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1100" spc="-15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616BA0-4C7C-4C01-8311-D8841366DE09}"/>
              </a:ext>
            </a:extLst>
          </p:cNvPr>
          <p:cNvGrpSpPr/>
          <p:nvPr/>
        </p:nvGrpSpPr>
        <p:grpSpPr>
          <a:xfrm>
            <a:off x="1846694" y="2255033"/>
            <a:ext cx="8666328" cy="769442"/>
            <a:chOff x="1846694" y="1397364"/>
            <a:chExt cx="8666328" cy="7694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EE40179-4EDA-48D1-8B9E-26E3A8565041}"/>
                </a:ext>
              </a:extLst>
            </p:cNvPr>
            <p:cNvSpPr/>
            <p:nvPr/>
          </p:nvSpPr>
          <p:spPr>
            <a:xfrm>
              <a:off x="1846694" y="1397364"/>
              <a:ext cx="8666328" cy="7694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D63002D-A02C-467A-A4AA-6A060D5D5ABA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텍스트 개체 틀 6">
              <a:extLst>
                <a:ext uri="{FF2B5EF4-FFF2-40B4-BE49-F238E27FC236}">
                  <a16:creationId xmlns:a16="http://schemas.microsoft.com/office/drawing/2014/main" id="{AEC8F005-245D-4640-8123-1FF75047E6CF}"/>
                </a:ext>
              </a:extLst>
            </p:cNvPr>
            <p:cNvSpPr txBox="1">
              <a:spLocks/>
            </p:cNvSpPr>
            <p:nvPr/>
          </p:nvSpPr>
          <p:spPr>
            <a:xfrm>
              <a:off x="2785277" y="1566257"/>
              <a:ext cx="7045842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세계보건기구</a:t>
              </a:r>
              <a:r>
                <a:rPr lang="en-US" altLang="ko-KR" dirty="0"/>
                <a:t>(WHO)</a:t>
              </a:r>
              <a:r>
                <a:rPr lang="ko-KR" altLang="en-US" dirty="0"/>
                <a:t>의 팬데믹 선언 이후</a:t>
              </a:r>
              <a:r>
                <a:rPr lang="en-US" altLang="ko-KR" dirty="0"/>
                <a:t>, </a:t>
              </a:r>
              <a:r>
                <a:rPr lang="ko-KR" altLang="en-US" dirty="0"/>
                <a:t> 일상에서 익숙하게 했던 생활</a:t>
              </a:r>
              <a:endParaRPr lang="en-US" altLang="ko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776F4A-12F3-45E0-8947-CC19976DB6E3}"/>
                </a:ext>
              </a:extLst>
            </p:cNvPr>
            <p:cNvSpPr txBox="1"/>
            <p:nvPr/>
          </p:nvSpPr>
          <p:spPr>
            <a:xfrm>
              <a:off x="1927221" y="1412823"/>
              <a:ext cx="648000" cy="6848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spc="-15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1100" spc="-15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3F70B2-D51E-4BB0-8ADD-9065F723FCAB}"/>
              </a:ext>
            </a:extLst>
          </p:cNvPr>
          <p:cNvGrpSpPr/>
          <p:nvPr/>
        </p:nvGrpSpPr>
        <p:grpSpPr>
          <a:xfrm>
            <a:off x="1846694" y="3112702"/>
            <a:ext cx="8666328" cy="769442"/>
            <a:chOff x="1846694" y="1397364"/>
            <a:chExt cx="8666328" cy="7694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67286FE-3FFF-4F32-8727-F6D9925E6C53}"/>
                </a:ext>
              </a:extLst>
            </p:cNvPr>
            <p:cNvSpPr/>
            <p:nvPr/>
          </p:nvSpPr>
          <p:spPr>
            <a:xfrm>
              <a:off x="1846694" y="1397364"/>
              <a:ext cx="8666328" cy="7694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426194F-0017-4792-8508-3E9E2E3FAE99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" name="텍스트 개체 틀 6">
              <a:extLst>
                <a:ext uri="{FF2B5EF4-FFF2-40B4-BE49-F238E27FC236}">
                  <a16:creationId xmlns:a16="http://schemas.microsoft.com/office/drawing/2014/main" id="{3A44EF84-47FB-4719-A485-376E07F81DEA}"/>
                </a:ext>
              </a:extLst>
            </p:cNvPr>
            <p:cNvSpPr txBox="1">
              <a:spLocks/>
            </p:cNvSpPr>
            <p:nvPr/>
          </p:nvSpPr>
          <p:spPr>
            <a:xfrm>
              <a:off x="2785277" y="1566257"/>
              <a:ext cx="7045842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세계보건기구</a:t>
              </a:r>
              <a:r>
                <a:rPr lang="en-US" altLang="ko-KR" dirty="0"/>
                <a:t>(WHO)</a:t>
              </a:r>
              <a:r>
                <a:rPr lang="ko-KR" altLang="en-US" dirty="0"/>
                <a:t>의 팬데믹 선언 이후</a:t>
              </a:r>
              <a:r>
                <a:rPr lang="en-US" altLang="ko-KR" dirty="0"/>
                <a:t>, </a:t>
              </a:r>
              <a:r>
                <a:rPr lang="ko-KR" altLang="en-US" dirty="0"/>
                <a:t> 일상에서 익숙하게 했던 생활</a:t>
              </a:r>
              <a:endParaRPr lang="en-US" altLang="ko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80F1BD-1E0A-4EFD-99D4-5E6739B6559A}"/>
                </a:ext>
              </a:extLst>
            </p:cNvPr>
            <p:cNvSpPr txBox="1"/>
            <p:nvPr/>
          </p:nvSpPr>
          <p:spPr>
            <a:xfrm>
              <a:off x="1926698" y="1412823"/>
              <a:ext cx="614814" cy="6848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spc="-15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1100" spc="-15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矩形 6">
            <a:extLst>
              <a:ext uri="{FF2B5EF4-FFF2-40B4-BE49-F238E27FC236}">
                <a16:creationId xmlns:a16="http://schemas.microsoft.com/office/drawing/2014/main" id="{1A644FEC-1B3E-4A1D-B16D-32FE95B98D94}"/>
              </a:ext>
            </a:extLst>
          </p:cNvPr>
          <p:cNvSpPr/>
          <p:nvPr/>
        </p:nvSpPr>
        <p:spPr bwMode="auto">
          <a:xfrm>
            <a:off x="1678977" y="4658007"/>
            <a:ext cx="1512887" cy="1568450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</a:t>
            </a:r>
            <a:endParaRPr lang="zh-CN" altLang="en-US" sz="32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6B03281B-D69E-48B1-BB57-CFE1D00C9021}"/>
              </a:ext>
            </a:extLst>
          </p:cNvPr>
          <p:cNvSpPr/>
          <p:nvPr/>
        </p:nvSpPr>
        <p:spPr bwMode="auto">
          <a:xfrm>
            <a:off x="3173976" y="4658007"/>
            <a:ext cx="7628001" cy="1568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11C01BF7-81FB-40BC-873E-A73F094EFDE5}"/>
              </a:ext>
            </a:extLst>
          </p:cNvPr>
          <p:cNvSpPr txBox="1">
            <a:spLocks/>
          </p:cNvSpPr>
          <p:nvPr/>
        </p:nvSpPr>
        <p:spPr>
          <a:xfrm>
            <a:off x="3176646" y="4751846"/>
            <a:ext cx="76280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7037" indent="-342900"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</a:rPr>
              <a:t>세계보건기구</a:t>
            </a:r>
            <a:r>
              <a:rPr lang="en-US" altLang="ko-KR" sz="1600" dirty="0">
                <a:solidFill>
                  <a:srgbClr val="000000"/>
                </a:solidFill>
              </a:rPr>
              <a:t>(WHO)</a:t>
            </a:r>
            <a:r>
              <a:rPr lang="ko-KR" altLang="en-US" sz="1600" dirty="0">
                <a:solidFill>
                  <a:srgbClr val="000000"/>
                </a:solidFill>
              </a:rPr>
              <a:t>의 팬데믹 선언 이후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 일상에서 익숙하게 했던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427037" indent="-342900"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</a:rPr>
              <a:t>불편하고 예외적인 상황이 </a:t>
            </a:r>
            <a:r>
              <a:rPr lang="ko-KR" altLang="en-US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어느덧 우리 삶의 규칙</a:t>
            </a:r>
            <a:r>
              <a:rPr lang="ko-KR" altLang="en-US" sz="1600" dirty="0">
                <a:solidFill>
                  <a:srgbClr val="000000"/>
                </a:solidFill>
              </a:rPr>
              <a:t>이 되어가고 있다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pPr marL="427037" indent="-342900"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</a:rPr>
              <a:t>세계보건기구</a:t>
            </a:r>
            <a:r>
              <a:rPr lang="en-US" altLang="ko-KR" sz="1600" dirty="0">
                <a:solidFill>
                  <a:srgbClr val="000000"/>
                </a:solidFill>
              </a:rPr>
              <a:t>(WHO)</a:t>
            </a:r>
            <a:r>
              <a:rPr lang="ko-KR" altLang="en-US" sz="1600" dirty="0">
                <a:solidFill>
                  <a:srgbClr val="000000"/>
                </a:solidFill>
              </a:rPr>
              <a:t>의 팬데믹 선언 이후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 일상에서 익숙하게 했던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427037" indent="-342900"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불편하고 예외적인 상황</a:t>
            </a:r>
            <a:r>
              <a:rPr lang="ko-KR" altLang="en-US" sz="1600" dirty="0">
                <a:solidFill>
                  <a:srgbClr val="000000"/>
                </a:solidFill>
              </a:rPr>
              <a:t>이 어느덧 우리 삶의 규칙이 되어가고 있다</a:t>
            </a:r>
            <a:r>
              <a:rPr lang="en-US" altLang="ko-KR" sz="1600" dirty="0">
                <a:solidFill>
                  <a:srgbClr val="000000"/>
                </a:solidFill>
              </a:rPr>
              <a:t>. 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78EC5F66-6CD7-4A83-A7CD-54496C748F0E}"/>
              </a:ext>
            </a:extLst>
          </p:cNvPr>
          <p:cNvSpPr/>
          <p:nvPr/>
        </p:nvSpPr>
        <p:spPr>
          <a:xfrm>
            <a:off x="5036775" y="4019425"/>
            <a:ext cx="2079171" cy="603831"/>
          </a:xfrm>
          <a:prstGeom prst="downArrow">
            <a:avLst/>
          </a:prstGeom>
          <a:gradFill flip="none" rotWithShape="1">
            <a:gsLst>
              <a:gs pos="100000">
                <a:srgbClr val="006B99">
                  <a:alpha val="0"/>
                </a:srgbClr>
              </a:gs>
              <a:gs pos="0">
                <a:srgbClr val="006B9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1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28BCD3-7AE7-4A16-AFF8-0705BEB7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간트챠트</a:t>
            </a:r>
            <a:r>
              <a:rPr lang="ko-KR" altLang="en-US" dirty="0"/>
              <a:t> 레이아웃</a:t>
            </a:r>
          </a:p>
        </p:txBody>
      </p:sp>
      <p:graphicFrame>
        <p:nvGraphicFramePr>
          <p:cNvPr id="3" name="표 12">
            <a:extLst>
              <a:ext uri="{FF2B5EF4-FFF2-40B4-BE49-F238E27FC236}">
                <a16:creationId xmlns:a16="http://schemas.microsoft.com/office/drawing/2014/main" id="{82EAE42E-8E1F-42C4-A9E6-F653DCB28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71552"/>
              </p:ext>
            </p:extLst>
          </p:nvPr>
        </p:nvGraphicFramePr>
        <p:xfrm>
          <a:off x="1255112" y="2027968"/>
          <a:ext cx="9496415" cy="373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031">
                  <a:extLst>
                    <a:ext uri="{9D8B030D-6E8A-4147-A177-3AD203B41FA5}">
                      <a16:colId xmlns:a16="http://schemas.microsoft.com/office/drawing/2014/main" val="2175691106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2576533563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500225126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3809215269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595994429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80185291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2110462466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3662488115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2316057473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2816520906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1647102747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1076129130"/>
                    </a:ext>
                  </a:extLst>
                </a:gridCol>
                <a:gridCol w="667032">
                  <a:extLst>
                    <a:ext uri="{9D8B030D-6E8A-4147-A177-3AD203B41FA5}">
                      <a16:colId xmlns:a16="http://schemas.microsoft.com/office/drawing/2014/main" val="26738800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006965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분기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6965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6965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분기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6965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6965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분기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6965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6965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분기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6965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6965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869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006965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6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8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12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10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04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84069"/>
                  </a:ext>
                </a:extLst>
              </a:tr>
              <a:tr h="393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3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04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7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22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78649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85B317C-94CE-4417-9CED-851EA8A96FDD}"/>
              </a:ext>
            </a:extLst>
          </p:cNvPr>
          <p:cNvSpPr txBox="1"/>
          <p:nvPr/>
        </p:nvSpPr>
        <p:spPr>
          <a:xfrm>
            <a:off x="6965797" y="5734268"/>
            <a:ext cx="39413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</a:t>
            </a:r>
            <a:r>
              <a:rPr lang="en-US" altLang="ko-KR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 </a:t>
            </a: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내용을 입력하세요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32F8B50-14FC-4D50-8D12-FEED53C04E2E}"/>
              </a:ext>
            </a:extLst>
          </p:cNvPr>
          <p:cNvGrpSpPr/>
          <p:nvPr/>
        </p:nvGrpSpPr>
        <p:grpSpPr>
          <a:xfrm>
            <a:off x="2802224" y="2820526"/>
            <a:ext cx="2373086" cy="276999"/>
            <a:chOff x="2802224" y="2541126"/>
            <a:chExt cx="2373086" cy="276999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7979AAC-F23C-4A82-889A-6C0442B3832B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399AE9-C374-42FC-A57D-867C582BAB78}"/>
                </a:ext>
              </a:extLst>
            </p:cNvPr>
            <p:cNvSpPr txBox="1"/>
            <p:nvPr/>
          </p:nvSpPr>
          <p:spPr>
            <a:xfrm>
              <a:off x="3071319" y="2541126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내용을 입력하세요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650C88F-AAC8-437E-B116-F1E00F40965C}"/>
              </a:ext>
            </a:extLst>
          </p:cNvPr>
          <p:cNvGrpSpPr/>
          <p:nvPr/>
        </p:nvGrpSpPr>
        <p:grpSpPr>
          <a:xfrm>
            <a:off x="4082384" y="3188200"/>
            <a:ext cx="2373086" cy="276999"/>
            <a:chOff x="2802224" y="2541126"/>
            <a:chExt cx="2373086" cy="2769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E221904-8DD0-445F-B739-A1BC0673B8BF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EF28BB-D22C-4FF7-A5A3-ED8ED69B4B86}"/>
                </a:ext>
              </a:extLst>
            </p:cNvPr>
            <p:cNvSpPr txBox="1"/>
            <p:nvPr/>
          </p:nvSpPr>
          <p:spPr>
            <a:xfrm>
              <a:off x="3071319" y="2541126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내용을 입력하세요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EFE3BD1-17D6-4288-82F5-477E3B9C0820}"/>
              </a:ext>
            </a:extLst>
          </p:cNvPr>
          <p:cNvGrpSpPr/>
          <p:nvPr/>
        </p:nvGrpSpPr>
        <p:grpSpPr>
          <a:xfrm>
            <a:off x="5406359" y="3572941"/>
            <a:ext cx="2373086" cy="276999"/>
            <a:chOff x="2802224" y="2541126"/>
            <a:chExt cx="2373086" cy="27699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EE164E0-4F06-4035-938A-55467E5EA086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142A59-C542-49DD-AD4D-D3ADDAE7EFBF}"/>
                </a:ext>
              </a:extLst>
            </p:cNvPr>
            <p:cNvSpPr txBox="1"/>
            <p:nvPr/>
          </p:nvSpPr>
          <p:spPr>
            <a:xfrm>
              <a:off x="3071319" y="2541126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내용을 입력하세요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D7BB59-8264-47CE-AD9E-DFC69DEC056C}"/>
              </a:ext>
            </a:extLst>
          </p:cNvPr>
          <p:cNvGrpSpPr/>
          <p:nvPr/>
        </p:nvGrpSpPr>
        <p:grpSpPr>
          <a:xfrm>
            <a:off x="6835109" y="3952826"/>
            <a:ext cx="2373086" cy="287509"/>
            <a:chOff x="2802224" y="2541126"/>
            <a:chExt cx="2373086" cy="287509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772E952-6423-46CB-B609-7229B4639B13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495AD70-7026-4177-9DB7-E88BA4D76630}"/>
                </a:ext>
              </a:extLst>
            </p:cNvPr>
            <p:cNvSpPr txBox="1"/>
            <p:nvPr/>
          </p:nvSpPr>
          <p:spPr>
            <a:xfrm>
              <a:off x="3071319" y="2551636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내용을 입력하세요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BD17AD7-0BD2-4E09-B704-EAB49D544797}"/>
              </a:ext>
            </a:extLst>
          </p:cNvPr>
          <p:cNvGrpSpPr/>
          <p:nvPr/>
        </p:nvGrpSpPr>
        <p:grpSpPr>
          <a:xfrm>
            <a:off x="7435184" y="4325710"/>
            <a:ext cx="2373086" cy="298771"/>
            <a:chOff x="2802224" y="2541126"/>
            <a:chExt cx="2373086" cy="298771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98C7EAA-2B19-4306-BAFF-1276A6E28D2E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A6A319-4B3C-417F-B80C-9A5391D16509}"/>
                </a:ext>
              </a:extLst>
            </p:cNvPr>
            <p:cNvSpPr txBox="1"/>
            <p:nvPr/>
          </p:nvSpPr>
          <p:spPr>
            <a:xfrm>
              <a:off x="3071319" y="2562898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내용을 입력하세요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F438FE2-10A1-4422-A67E-8A68724AB5E9}"/>
              </a:ext>
            </a:extLst>
          </p:cNvPr>
          <p:cNvGrpSpPr/>
          <p:nvPr/>
        </p:nvGrpSpPr>
        <p:grpSpPr>
          <a:xfrm>
            <a:off x="8073359" y="4692127"/>
            <a:ext cx="2373086" cy="287885"/>
            <a:chOff x="2802224" y="2541126"/>
            <a:chExt cx="2373086" cy="287885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F2AD95A-B20F-43D3-A8C1-FF9607543BEF}"/>
                </a:ext>
              </a:extLst>
            </p:cNvPr>
            <p:cNvSpPr/>
            <p:nvPr/>
          </p:nvSpPr>
          <p:spPr>
            <a:xfrm>
              <a:off x="2802224" y="2541126"/>
              <a:ext cx="2373086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EF887B-A5A4-4F3B-9C80-9B46875585BA}"/>
                </a:ext>
              </a:extLst>
            </p:cNvPr>
            <p:cNvSpPr txBox="1"/>
            <p:nvPr/>
          </p:nvSpPr>
          <p:spPr>
            <a:xfrm>
              <a:off x="3071319" y="2552012"/>
              <a:ext cx="1834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내용을 입력하세요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F89F7EE-BCD9-49F4-BE54-E76B94D75FBB}"/>
              </a:ext>
            </a:extLst>
          </p:cNvPr>
          <p:cNvGrpSpPr/>
          <p:nvPr/>
        </p:nvGrpSpPr>
        <p:grpSpPr>
          <a:xfrm>
            <a:off x="8763227" y="5067564"/>
            <a:ext cx="1908000" cy="298771"/>
            <a:chOff x="2802224" y="2541126"/>
            <a:chExt cx="1908000" cy="298771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49DA75B6-AF5E-4433-A3A0-87FC912C982D}"/>
                </a:ext>
              </a:extLst>
            </p:cNvPr>
            <p:cNvSpPr/>
            <p:nvPr/>
          </p:nvSpPr>
          <p:spPr>
            <a:xfrm>
              <a:off x="2802224" y="2541126"/>
              <a:ext cx="1908000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C18D02-1B5F-4151-AF00-B6C2A40D5BE1}"/>
                </a:ext>
              </a:extLst>
            </p:cNvPr>
            <p:cNvSpPr txBox="1"/>
            <p:nvPr/>
          </p:nvSpPr>
          <p:spPr>
            <a:xfrm>
              <a:off x="2969637" y="2562898"/>
              <a:ext cx="1612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내용을 입력하세요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775D340-B55F-4F39-B45D-B9D387943F2D}"/>
              </a:ext>
            </a:extLst>
          </p:cNvPr>
          <p:cNvGrpSpPr/>
          <p:nvPr/>
        </p:nvGrpSpPr>
        <p:grpSpPr>
          <a:xfrm>
            <a:off x="8763227" y="5429915"/>
            <a:ext cx="1944000" cy="298771"/>
            <a:chOff x="2802224" y="2541126"/>
            <a:chExt cx="1944000" cy="29877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B2DF655-B30E-4766-9575-E35D927A4C3C}"/>
                </a:ext>
              </a:extLst>
            </p:cNvPr>
            <p:cNvSpPr/>
            <p:nvPr/>
          </p:nvSpPr>
          <p:spPr>
            <a:xfrm>
              <a:off x="2802224" y="2541126"/>
              <a:ext cx="1944000" cy="276999"/>
            </a:xfrm>
            <a:prstGeom prst="roundRect">
              <a:avLst>
                <a:gd name="adj" fmla="val 50000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0CFA30-611C-4CF0-A6E8-EB882AFC2D0A}"/>
                </a:ext>
              </a:extLst>
            </p:cNvPr>
            <p:cNvSpPr txBox="1"/>
            <p:nvPr/>
          </p:nvSpPr>
          <p:spPr>
            <a:xfrm>
              <a:off x="3014169" y="2562898"/>
              <a:ext cx="1517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내용을 입력하세요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98EA110-4839-468F-AF79-AFC436B9B7C0}"/>
              </a:ext>
            </a:extLst>
          </p:cNvPr>
          <p:cNvSpPr txBox="1"/>
          <p:nvPr/>
        </p:nvSpPr>
        <p:spPr>
          <a:xfrm>
            <a:off x="1200719" y="1516642"/>
            <a:ext cx="3599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일정표</a:t>
            </a:r>
            <a:r>
              <a:rPr lang="en-US" altLang="ko-KR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  </a:t>
            </a:r>
            <a:r>
              <a:rPr lang="ko-KR" altLang="en-US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차트 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D675137-E66E-4A4C-A386-B12C8BD93720}"/>
              </a:ext>
            </a:extLst>
          </p:cNvPr>
          <p:cNvCxnSpPr/>
          <p:nvPr/>
        </p:nvCxnSpPr>
        <p:spPr>
          <a:xfrm>
            <a:off x="1255112" y="1908531"/>
            <a:ext cx="9496415" cy="0"/>
          </a:xfrm>
          <a:prstGeom prst="line">
            <a:avLst/>
          </a:prstGeom>
          <a:ln w="6350">
            <a:solidFill>
              <a:srgbClr val="006B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98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6024760-2908-481E-8854-7F04DFF93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테이블 레이아웃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BAD6256-FE84-4828-BF43-434B2661972E}"/>
              </a:ext>
            </a:extLst>
          </p:cNvPr>
          <p:cNvGraphicFramePr>
            <a:graphicFrameLocks noGrp="1"/>
          </p:cNvGraphicFramePr>
          <p:nvPr/>
        </p:nvGraphicFramePr>
        <p:xfrm>
          <a:off x="806931" y="2362107"/>
          <a:ext cx="4629303" cy="259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941">
                  <a:extLst>
                    <a:ext uri="{9D8B030D-6E8A-4147-A177-3AD203B41FA5}">
                      <a16:colId xmlns:a16="http://schemas.microsoft.com/office/drawing/2014/main" val="3796398970"/>
                    </a:ext>
                  </a:extLst>
                </a:gridCol>
                <a:gridCol w="825191">
                  <a:extLst>
                    <a:ext uri="{9D8B030D-6E8A-4147-A177-3AD203B41FA5}">
                      <a16:colId xmlns:a16="http://schemas.microsoft.com/office/drawing/2014/main" val="1665505600"/>
                    </a:ext>
                  </a:extLst>
                </a:gridCol>
                <a:gridCol w="2858171">
                  <a:extLst>
                    <a:ext uri="{9D8B030D-6E8A-4147-A177-3AD203B41FA5}">
                      <a16:colId xmlns:a16="http://schemas.microsoft.com/office/drawing/2014/main" val="555937190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국내</a:t>
                      </a:r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(Bold, 12pt)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617449"/>
                  </a:ext>
                </a:extLst>
              </a:tr>
              <a:tr h="43200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지원조건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실업자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40074"/>
                  </a:ext>
                </a:extLst>
              </a:tr>
              <a:tr h="432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년 이내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742409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지원규모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2,000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34084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지원금액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예산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월 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50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88817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현장 근로자 포함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344586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849EEB-DDA0-4AC1-9CD8-B93FC33B50B8}"/>
              </a:ext>
            </a:extLst>
          </p:cNvPr>
          <p:cNvGrpSpPr/>
          <p:nvPr/>
        </p:nvGrpSpPr>
        <p:grpSpPr>
          <a:xfrm>
            <a:off x="768919" y="1789164"/>
            <a:ext cx="4667315" cy="430887"/>
            <a:chOff x="768919" y="1789164"/>
            <a:chExt cx="4667315" cy="4308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294094-7141-4241-8BDF-757F72E6BDC0}"/>
                </a:ext>
              </a:extLst>
            </p:cNvPr>
            <p:cNvSpPr txBox="1"/>
            <p:nvPr/>
          </p:nvSpPr>
          <p:spPr>
            <a:xfrm>
              <a:off x="768919" y="1789164"/>
              <a:ext cx="3599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표</a:t>
              </a:r>
              <a:r>
                <a:rPr lang="en-US" altLang="ko-KR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1)   </a:t>
              </a: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테이블 제목을 입력하세요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E4065F-E09D-499B-A747-C507D460B6C7}"/>
                </a:ext>
              </a:extLst>
            </p:cNvPr>
            <p:cNvCxnSpPr>
              <a:cxnSpLocks/>
            </p:cNvCxnSpPr>
            <p:nvPr/>
          </p:nvCxnSpPr>
          <p:spPr>
            <a:xfrm>
              <a:off x="823312" y="2213331"/>
              <a:ext cx="4612922" cy="0"/>
            </a:xfrm>
            <a:prstGeom prst="line">
              <a:avLst/>
            </a:prstGeom>
            <a:ln w="6350">
              <a:solidFill>
                <a:srgbClr val="006B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4F9FCD-F46F-424A-AF1E-83C166ECE00D}"/>
              </a:ext>
            </a:extLst>
          </p:cNvPr>
          <p:cNvGrpSpPr/>
          <p:nvPr/>
        </p:nvGrpSpPr>
        <p:grpSpPr>
          <a:xfrm>
            <a:off x="6928097" y="1244600"/>
            <a:ext cx="4668591" cy="50165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37B72D-D46D-406E-AC36-139DE2DA929A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D83B13-0C7E-41F5-97AE-9A12823DF59B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15D7DF3-5E4B-4E54-9AC3-E46834EE6BA2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7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259921-4041-4AD8-9A80-3B36EB356194}"/>
              </a:ext>
            </a:extLst>
          </p:cNvPr>
          <p:cNvSpPr txBox="1"/>
          <p:nvPr/>
        </p:nvSpPr>
        <p:spPr>
          <a:xfrm>
            <a:off x="8277953" y="2607571"/>
            <a:ext cx="2933700" cy="73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36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개요</a:t>
            </a:r>
            <a:endParaRPr lang="ko-KR" altLang="en-US" sz="2000" dirty="0">
              <a:solidFill>
                <a:srgbClr val="006B9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896E8-0F87-4460-A044-4BBE781EF2B7}"/>
              </a:ext>
            </a:extLst>
          </p:cNvPr>
          <p:cNvSpPr txBox="1"/>
          <p:nvPr/>
        </p:nvSpPr>
        <p:spPr>
          <a:xfrm>
            <a:off x="8281429" y="3430384"/>
            <a:ext cx="2501900" cy="107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연구의 필요성</a:t>
            </a:r>
            <a:endParaRPr lang="en-US" altLang="ko-KR" sz="1600" dirty="0">
              <a:solidFill>
                <a:srgbClr val="006B9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연구개요</a:t>
            </a:r>
            <a:endParaRPr lang="en-US" altLang="ko-KR" sz="1600" dirty="0">
              <a:solidFill>
                <a:srgbClr val="006B9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용어정의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9192E2-27DC-CC1C-54E6-C2AA02A4A2B0}"/>
              </a:ext>
            </a:extLst>
          </p:cNvPr>
          <p:cNvSpPr/>
          <p:nvPr/>
        </p:nvSpPr>
        <p:spPr>
          <a:xfrm>
            <a:off x="8370330" y="1007089"/>
            <a:ext cx="1315453" cy="1315453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6B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8CE18-6A27-4009-8FC1-668CA4408C02}"/>
              </a:ext>
            </a:extLst>
          </p:cNvPr>
          <p:cNvSpPr txBox="1"/>
          <p:nvPr/>
        </p:nvSpPr>
        <p:spPr>
          <a:xfrm>
            <a:off x="8215256" y="1282471"/>
            <a:ext cx="16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B74866-3177-4DB7-A7FA-6AD242823E26}"/>
              </a:ext>
            </a:extLst>
          </p:cNvPr>
          <p:cNvCxnSpPr>
            <a:cxnSpLocks/>
          </p:cNvCxnSpPr>
          <p:nvPr/>
        </p:nvCxnSpPr>
        <p:spPr>
          <a:xfrm>
            <a:off x="8357629" y="3327751"/>
            <a:ext cx="1637271" cy="0"/>
          </a:xfrm>
          <a:prstGeom prst="line">
            <a:avLst/>
          </a:prstGeom>
          <a:ln w="6350">
            <a:solidFill>
              <a:srgbClr val="006B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4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34A3E896-DB42-487D-AA55-46AE960EC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원형차트 레이아웃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385E2-B781-4D71-B8D9-CFA624CF868D}"/>
              </a:ext>
            </a:extLst>
          </p:cNvPr>
          <p:cNvSpPr txBox="1"/>
          <p:nvPr/>
        </p:nvSpPr>
        <p:spPr>
          <a:xfrm>
            <a:off x="4156874" y="4910264"/>
            <a:ext cx="179127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자료</a:t>
            </a:r>
            <a:r>
              <a:rPr lang="en-US" altLang="ko-KR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통계청 </a:t>
            </a:r>
            <a:r>
              <a:rPr lang="en-US" altLang="ko-KR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(2022 </a:t>
            </a: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기준</a:t>
            </a:r>
            <a:r>
              <a:rPr lang="en-US" altLang="ko-KR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200" spc="-150" dirty="0">
              <a:solidFill>
                <a:srgbClr val="18181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5D3B70-CBF5-497E-8C4C-5277F1A96262}"/>
              </a:ext>
            </a:extLst>
          </p:cNvPr>
          <p:cNvGrpSpPr/>
          <p:nvPr/>
        </p:nvGrpSpPr>
        <p:grpSpPr>
          <a:xfrm>
            <a:off x="914728" y="2847652"/>
            <a:ext cx="1531765" cy="1531765"/>
            <a:chOff x="6818704" y="3015292"/>
            <a:chExt cx="1531765" cy="1531765"/>
          </a:xfrm>
        </p:grpSpPr>
        <p:sp>
          <p:nvSpPr>
            <p:cNvPr id="13" name="부분 원형 12">
              <a:extLst>
                <a:ext uri="{FF2B5EF4-FFF2-40B4-BE49-F238E27FC236}">
                  <a16:creationId xmlns:a16="http://schemas.microsoft.com/office/drawing/2014/main" id="{939D75AA-E2C1-472D-86E9-422B28355317}"/>
                </a:ext>
              </a:extLst>
            </p:cNvPr>
            <p:cNvSpPr/>
            <p:nvPr/>
          </p:nvSpPr>
          <p:spPr>
            <a:xfrm>
              <a:off x="6818704" y="3015292"/>
              <a:ext cx="1531765" cy="1531765"/>
            </a:xfrm>
            <a:prstGeom prst="pie">
              <a:avLst>
                <a:gd name="adj1" fmla="val 0"/>
                <a:gd name="adj2" fmla="val 16926999"/>
              </a:avLst>
            </a:prstGeom>
            <a:solidFill>
              <a:srgbClr val="EA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부분 원형 13">
              <a:extLst>
                <a:ext uri="{FF2B5EF4-FFF2-40B4-BE49-F238E27FC236}">
                  <a16:creationId xmlns:a16="http://schemas.microsoft.com/office/drawing/2014/main" id="{FD8F0CC8-EEA3-4412-984C-DF3CF3B00ABE}"/>
                </a:ext>
              </a:extLst>
            </p:cNvPr>
            <p:cNvSpPr/>
            <p:nvPr/>
          </p:nvSpPr>
          <p:spPr>
            <a:xfrm>
              <a:off x="6818704" y="3015292"/>
              <a:ext cx="1531765" cy="1531765"/>
            </a:xfrm>
            <a:prstGeom prst="pie">
              <a:avLst>
                <a:gd name="adj1" fmla="val 16038463"/>
                <a:gd name="adj2" fmla="val 5668393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3C46518-5DBD-4D24-89B9-FA51D22FA85A}"/>
                </a:ext>
              </a:extLst>
            </p:cNvPr>
            <p:cNvSpPr/>
            <p:nvPr/>
          </p:nvSpPr>
          <p:spPr>
            <a:xfrm>
              <a:off x="7191820" y="3369939"/>
              <a:ext cx="827572" cy="82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성별">
              <a:extLst>
                <a:ext uri="{FF2B5EF4-FFF2-40B4-BE49-F238E27FC236}">
                  <a16:creationId xmlns:a16="http://schemas.microsoft.com/office/drawing/2014/main" id="{D1DC5E72-A1B8-414F-8A86-437B4B9B8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0437" y="3513084"/>
              <a:ext cx="470338" cy="47033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E2A0E3-0466-4880-8E73-6CC2A6EB7E27}"/>
                </a:ext>
              </a:extLst>
            </p:cNvPr>
            <p:cNvSpPr txBox="1"/>
            <p:nvPr/>
          </p:nvSpPr>
          <p:spPr>
            <a:xfrm>
              <a:off x="7474848" y="4126567"/>
              <a:ext cx="67746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spc="-15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52.2%</a:t>
              </a:r>
              <a:endParaRPr lang="ko-KR" altLang="en-US" sz="1200" spc="-15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CE3713-EB1A-4D6E-9E99-26BAF3500BB8}"/>
                </a:ext>
              </a:extLst>
            </p:cNvPr>
            <p:cNvSpPr txBox="1"/>
            <p:nvPr/>
          </p:nvSpPr>
          <p:spPr>
            <a:xfrm>
              <a:off x="7403676" y="3857998"/>
              <a:ext cx="403860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인구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BCE6BA-B93C-464C-B0B2-BEDC1E030A5B}"/>
              </a:ext>
            </a:extLst>
          </p:cNvPr>
          <p:cNvGrpSpPr/>
          <p:nvPr/>
        </p:nvGrpSpPr>
        <p:grpSpPr>
          <a:xfrm>
            <a:off x="2625110" y="2847652"/>
            <a:ext cx="1531765" cy="1531765"/>
            <a:chOff x="6818704" y="3015292"/>
            <a:chExt cx="1531765" cy="1531765"/>
          </a:xfrm>
        </p:grpSpPr>
        <p:sp>
          <p:nvSpPr>
            <p:cNvPr id="20" name="부분 원형 19">
              <a:extLst>
                <a:ext uri="{FF2B5EF4-FFF2-40B4-BE49-F238E27FC236}">
                  <a16:creationId xmlns:a16="http://schemas.microsoft.com/office/drawing/2014/main" id="{686F1876-9A83-49D5-983D-F1F0E2CDCC0E}"/>
                </a:ext>
              </a:extLst>
            </p:cNvPr>
            <p:cNvSpPr/>
            <p:nvPr/>
          </p:nvSpPr>
          <p:spPr>
            <a:xfrm>
              <a:off x="6818704" y="3015292"/>
              <a:ext cx="1531765" cy="1531765"/>
            </a:xfrm>
            <a:prstGeom prst="pie">
              <a:avLst>
                <a:gd name="adj1" fmla="val 0"/>
                <a:gd name="adj2" fmla="val 16926999"/>
              </a:avLst>
            </a:prstGeom>
            <a:solidFill>
              <a:srgbClr val="EA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부분 원형 20">
              <a:extLst>
                <a:ext uri="{FF2B5EF4-FFF2-40B4-BE49-F238E27FC236}">
                  <a16:creationId xmlns:a16="http://schemas.microsoft.com/office/drawing/2014/main" id="{501AA15F-91F4-4240-AF95-C7A480C62C82}"/>
                </a:ext>
              </a:extLst>
            </p:cNvPr>
            <p:cNvSpPr/>
            <p:nvPr/>
          </p:nvSpPr>
          <p:spPr>
            <a:xfrm>
              <a:off x="6818704" y="3015292"/>
              <a:ext cx="1531765" cy="1531765"/>
            </a:xfrm>
            <a:prstGeom prst="pie">
              <a:avLst>
                <a:gd name="adj1" fmla="val 16038463"/>
                <a:gd name="adj2" fmla="val 5668393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53CCA19-8D0F-4BAD-B860-F76A3BA799C4}"/>
                </a:ext>
              </a:extLst>
            </p:cNvPr>
            <p:cNvSpPr/>
            <p:nvPr/>
          </p:nvSpPr>
          <p:spPr>
            <a:xfrm>
              <a:off x="7191820" y="3369939"/>
              <a:ext cx="827572" cy="82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성별">
              <a:extLst>
                <a:ext uri="{FF2B5EF4-FFF2-40B4-BE49-F238E27FC236}">
                  <a16:creationId xmlns:a16="http://schemas.microsoft.com/office/drawing/2014/main" id="{813B12AB-61D9-43F7-A88E-7572B94D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0437" y="3513084"/>
              <a:ext cx="470338" cy="47033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231A3C-CEF5-4FAF-BC12-1E19CBA09E39}"/>
                </a:ext>
              </a:extLst>
            </p:cNvPr>
            <p:cNvSpPr txBox="1"/>
            <p:nvPr/>
          </p:nvSpPr>
          <p:spPr>
            <a:xfrm>
              <a:off x="7474848" y="4126567"/>
              <a:ext cx="67746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spc="-15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52.2%</a:t>
              </a:r>
              <a:endParaRPr lang="ko-KR" altLang="en-US" sz="1200" spc="-15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6B1A62-3D6C-4887-9D00-020C727C5D4A}"/>
                </a:ext>
              </a:extLst>
            </p:cNvPr>
            <p:cNvSpPr txBox="1"/>
            <p:nvPr/>
          </p:nvSpPr>
          <p:spPr>
            <a:xfrm>
              <a:off x="7403676" y="3857998"/>
              <a:ext cx="403860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인구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0C5B75-545A-411B-AF16-A3F19E18D6DD}"/>
              </a:ext>
            </a:extLst>
          </p:cNvPr>
          <p:cNvGrpSpPr/>
          <p:nvPr/>
        </p:nvGrpSpPr>
        <p:grpSpPr>
          <a:xfrm>
            <a:off x="4335492" y="2847652"/>
            <a:ext cx="1531765" cy="1531765"/>
            <a:chOff x="6818704" y="3015292"/>
            <a:chExt cx="1531765" cy="1531765"/>
          </a:xfrm>
        </p:grpSpPr>
        <p:sp>
          <p:nvSpPr>
            <p:cNvPr id="27" name="부분 원형 26">
              <a:extLst>
                <a:ext uri="{FF2B5EF4-FFF2-40B4-BE49-F238E27FC236}">
                  <a16:creationId xmlns:a16="http://schemas.microsoft.com/office/drawing/2014/main" id="{672C2AC7-91E7-4191-AB2C-84EF00354B35}"/>
                </a:ext>
              </a:extLst>
            </p:cNvPr>
            <p:cNvSpPr/>
            <p:nvPr/>
          </p:nvSpPr>
          <p:spPr>
            <a:xfrm>
              <a:off x="6818704" y="3015292"/>
              <a:ext cx="1531765" cy="1531765"/>
            </a:xfrm>
            <a:prstGeom prst="pie">
              <a:avLst>
                <a:gd name="adj1" fmla="val 0"/>
                <a:gd name="adj2" fmla="val 16926999"/>
              </a:avLst>
            </a:prstGeom>
            <a:solidFill>
              <a:srgbClr val="EA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부분 원형 27">
              <a:extLst>
                <a:ext uri="{FF2B5EF4-FFF2-40B4-BE49-F238E27FC236}">
                  <a16:creationId xmlns:a16="http://schemas.microsoft.com/office/drawing/2014/main" id="{587245B7-8F7E-4342-85F0-021C67BF464A}"/>
                </a:ext>
              </a:extLst>
            </p:cNvPr>
            <p:cNvSpPr/>
            <p:nvPr/>
          </p:nvSpPr>
          <p:spPr>
            <a:xfrm>
              <a:off x="6818704" y="3015292"/>
              <a:ext cx="1531765" cy="1531765"/>
            </a:xfrm>
            <a:prstGeom prst="pie">
              <a:avLst>
                <a:gd name="adj1" fmla="val 16038463"/>
                <a:gd name="adj2" fmla="val 5668393"/>
              </a:avLst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3B53824-BE5E-44DC-9383-7BD03E7E12BF}"/>
                </a:ext>
              </a:extLst>
            </p:cNvPr>
            <p:cNvSpPr/>
            <p:nvPr/>
          </p:nvSpPr>
          <p:spPr>
            <a:xfrm>
              <a:off x="7191820" y="3369939"/>
              <a:ext cx="827572" cy="827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성별">
              <a:extLst>
                <a:ext uri="{FF2B5EF4-FFF2-40B4-BE49-F238E27FC236}">
                  <a16:creationId xmlns:a16="http://schemas.microsoft.com/office/drawing/2014/main" id="{8A623BE4-CA9D-4E89-898D-BD2424682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0437" y="3513084"/>
              <a:ext cx="470338" cy="47033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45A93D-2A19-434C-81C2-B5C53422F82C}"/>
                </a:ext>
              </a:extLst>
            </p:cNvPr>
            <p:cNvSpPr txBox="1"/>
            <p:nvPr/>
          </p:nvSpPr>
          <p:spPr>
            <a:xfrm>
              <a:off x="7474848" y="4126567"/>
              <a:ext cx="67746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spc="-15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52.2%</a:t>
              </a:r>
              <a:endParaRPr lang="ko-KR" altLang="en-US" sz="1200" spc="-15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DE630E-E316-4D12-8354-187C553E0EB5}"/>
                </a:ext>
              </a:extLst>
            </p:cNvPr>
            <p:cNvSpPr txBox="1"/>
            <p:nvPr/>
          </p:nvSpPr>
          <p:spPr>
            <a:xfrm>
              <a:off x="7403676" y="3857998"/>
              <a:ext cx="403860" cy="32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인구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F04A9A0-370A-4A2C-B25F-F2103095EF1E}"/>
              </a:ext>
            </a:extLst>
          </p:cNvPr>
          <p:cNvSpPr txBox="1"/>
          <p:nvPr/>
        </p:nvSpPr>
        <p:spPr>
          <a:xfrm>
            <a:off x="768919" y="2011942"/>
            <a:ext cx="3599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</a:t>
            </a:r>
            <a:r>
              <a:rPr lang="en-US" altLang="ko-KR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1)   </a:t>
            </a:r>
            <a:r>
              <a:rPr lang="ko-KR" altLang="en-US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 제목을 입력하세요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767719-E7C9-4E2D-9949-310FA5F5D1A1}"/>
              </a:ext>
            </a:extLst>
          </p:cNvPr>
          <p:cNvCxnSpPr>
            <a:cxnSpLocks/>
          </p:cNvCxnSpPr>
          <p:nvPr/>
        </p:nvCxnSpPr>
        <p:spPr>
          <a:xfrm>
            <a:off x="823312" y="2403831"/>
            <a:ext cx="5112262" cy="0"/>
          </a:xfrm>
          <a:prstGeom prst="line">
            <a:avLst/>
          </a:prstGeom>
          <a:ln w="6350">
            <a:solidFill>
              <a:srgbClr val="006B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983DF29-8115-424D-9E18-2DAABEFDBAB7}"/>
              </a:ext>
            </a:extLst>
          </p:cNvPr>
          <p:cNvGrpSpPr/>
          <p:nvPr/>
        </p:nvGrpSpPr>
        <p:grpSpPr>
          <a:xfrm>
            <a:off x="6928097" y="1244600"/>
            <a:ext cx="4668591" cy="50165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978FBA3-2A62-4430-9113-2F4C4515AAB3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7143E86-77F4-40E9-B1EC-E845B8BE5FC8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8ABEBD9-A590-4186-B345-B92E1DBE7364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013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F115D37-4ED1-4290-B191-D704EFDD1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세로막대 그래프 레이아웃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3D76DD-2C05-4BDB-9DF3-0404933BB9DC}"/>
              </a:ext>
            </a:extLst>
          </p:cNvPr>
          <p:cNvGrpSpPr/>
          <p:nvPr/>
        </p:nvGrpSpPr>
        <p:grpSpPr>
          <a:xfrm>
            <a:off x="6928097" y="1244600"/>
            <a:ext cx="4668591" cy="50165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EAB9409-FBAA-4914-8064-665D8089DE94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699FF8A-68AD-4CEA-B3A5-FCBDF9B8E53E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BBCFA56-A0C7-44A3-90D6-C482ECC86A2B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2DB81B1-DC2C-4E7D-BD92-69A1D457AB40}"/>
              </a:ext>
            </a:extLst>
          </p:cNvPr>
          <p:cNvSpPr txBox="1"/>
          <p:nvPr/>
        </p:nvSpPr>
        <p:spPr>
          <a:xfrm>
            <a:off x="778705" y="1706807"/>
            <a:ext cx="3599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</a:t>
            </a:r>
            <a:r>
              <a:rPr lang="en-US" altLang="ko-KR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1)  2022</a:t>
            </a:r>
            <a:r>
              <a:rPr lang="ko-KR" altLang="en-US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한국 관광객 현황 추이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11AFE63-04BA-4D1F-85B7-4E766ED329BD}"/>
              </a:ext>
            </a:extLst>
          </p:cNvPr>
          <p:cNvCxnSpPr>
            <a:cxnSpLocks/>
          </p:cNvCxnSpPr>
          <p:nvPr/>
        </p:nvCxnSpPr>
        <p:spPr>
          <a:xfrm>
            <a:off x="865296" y="2111277"/>
            <a:ext cx="4862463" cy="0"/>
          </a:xfrm>
          <a:prstGeom prst="line">
            <a:avLst/>
          </a:prstGeom>
          <a:ln w="6350">
            <a:solidFill>
              <a:srgbClr val="006B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0400EDF-2807-4EA9-8CCD-C66DC86C0ACD}"/>
              </a:ext>
            </a:extLst>
          </p:cNvPr>
          <p:cNvSpPr/>
          <p:nvPr/>
        </p:nvSpPr>
        <p:spPr>
          <a:xfrm>
            <a:off x="907239" y="3065318"/>
            <a:ext cx="768927" cy="1787225"/>
          </a:xfrm>
          <a:prstGeom prst="rect">
            <a:avLst/>
          </a:prstGeom>
          <a:solidFill>
            <a:srgbClr val="006B99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3529E2-677D-4B0E-B52E-D001F1652CCB}"/>
              </a:ext>
            </a:extLst>
          </p:cNvPr>
          <p:cNvSpPr txBox="1"/>
          <p:nvPr/>
        </p:nvSpPr>
        <p:spPr>
          <a:xfrm>
            <a:off x="907239" y="3184813"/>
            <a:ext cx="7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8,307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9CB5E3-9473-4175-91E7-1E18B6231B1B}"/>
              </a:ext>
            </a:extLst>
          </p:cNvPr>
          <p:cNvSpPr txBox="1"/>
          <p:nvPr/>
        </p:nvSpPr>
        <p:spPr>
          <a:xfrm>
            <a:off x="907239" y="4876544"/>
            <a:ext cx="7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2017</a:t>
            </a:r>
            <a:endParaRPr lang="ko-KR" altLang="en-US" sz="1400" dirty="0">
              <a:solidFill>
                <a:srgbClr val="006B9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49BD9-1115-43A0-868D-BFC32D5290FE}"/>
              </a:ext>
            </a:extLst>
          </p:cNvPr>
          <p:cNvSpPr/>
          <p:nvPr/>
        </p:nvSpPr>
        <p:spPr>
          <a:xfrm>
            <a:off x="2258057" y="3065318"/>
            <a:ext cx="768927" cy="1787225"/>
          </a:xfrm>
          <a:prstGeom prst="rect">
            <a:avLst/>
          </a:prstGeom>
          <a:solidFill>
            <a:srgbClr val="006B9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F831C9-4DB8-4466-AB08-7CE6022DCA13}"/>
              </a:ext>
            </a:extLst>
          </p:cNvPr>
          <p:cNvSpPr txBox="1"/>
          <p:nvPr/>
        </p:nvSpPr>
        <p:spPr>
          <a:xfrm>
            <a:off x="2258057" y="3184813"/>
            <a:ext cx="7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8,337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7E0AA6-7886-4F29-9321-BA253DC20422}"/>
              </a:ext>
            </a:extLst>
          </p:cNvPr>
          <p:cNvSpPr txBox="1"/>
          <p:nvPr/>
        </p:nvSpPr>
        <p:spPr>
          <a:xfrm>
            <a:off x="2258057" y="4876544"/>
            <a:ext cx="7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2018</a:t>
            </a:r>
            <a:endParaRPr lang="ko-KR" altLang="en-US" sz="1400" dirty="0">
              <a:solidFill>
                <a:srgbClr val="006B9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227B9C-64F9-4EE5-929B-0F7A808E8E15}"/>
              </a:ext>
            </a:extLst>
          </p:cNvPr>
          <p:cNvSpPr/>
          <p:nvPr/>
        </p:nvSpPr>
        <p:spPr>
          <a:xfrm>
            <a:off x="3608875" y="2919846"/>
            <a:ext cx="768927" cy="1932698"/>
          </a:xfrm>
          <a:prstGeom prst="rect">
            <a:avLst/>
          </a:prstGeom>
          <a:solidFill>
            <a:srgbClr val="006B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78A249-55CB-4626-B053-F30CABD1B5FF}"/>
              </a:ext>
            </a:extLst>
          </p:cNvPr>
          <p:cNvSpPr txBox="1"/>
          <p:nvPr/>
        </p:nvSpPr>
        <p:spPr>
          <a:xfrm>
            <a:off x="3608875" y="2956211"/>
            <a:ext cx="7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9,360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02881A-8311-4333-8017-7EE4685BF376}"/>
              </a:ext>
            </a:extLst>
          </p:cNvPr>
          <p:cNvSpPr txBox="1"/>
          <p:nvPr/>
        </p:nvSpPr>
        <p:spPr>
          <a:xfrm>
            <a:off x="3608875" y="4876544"/>
            <a:ext cx="7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2019</a:t>
            </a:r>
            <a:endParaRPr lang="ko-KR" altLang="en-US" sz="1400" dirty="0">
              <a:solidFill>
                <a:srgbClr val="006B9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1C102F-B67F-496F-B7DC-4501C17F4807}"/>
              </a:ext>
            </a:extLst>
          </p:cNvPr>
          <p:cNvSpPr/>
          <p:nvPr/>
        </p:nvSpPr>
        <p:spPr>
          <a:xfrm>
            <a:off x="4959693" y="2545774"/>
            <a:ext cx="768927" cy="2306770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56BE57-21E6-4A60-87FD-14C07B0B80DA}"/>
              </a:ext>
            </a:extLst>
          </p:cNvPr>
          <p:cNvSpPr txBox="1"/>
          <p:nvPr/>
        </p:nvSpPr>
        <p:spPr>
          <a:xfrm>
            <a:off x="4959693" y="2675657"/>
            <a:ext cx="7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10,175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D3A46C-E69E-4C77-A7D3-CAA44716CD15}"/>
              </a:ext>
            </a:extLst>
          </p:cNvPr>
          <p:cNvSpPr txBox="1"/>
          <p:nvPr/>
        </p:nvSpPr>
        <p:spPr>
          <a:xfrm>
            <a:off x="4959693" y="4876544"/>
            <a:ext cx="7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</a:t>
            </a:r>
            <a:endParaRPr lang="ko-KR" altLang="en-US" sz="1400" dirty="0">
              <a:solidFill>
                <a:srgbClr val="006B9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3198A8-8D2B-49E9-98D2-274EA68BCB1B}"/>
              </a:ext>
            </a:extLst>
          </p:cNvPr>
          <p:cNvCxnSpPr/>
          <p:nvPr/>
        </p:nvCxnSpPr>
        <p:spPr>
          <a:xfrm flipV="1">
            <a:off x="4377802" y="2545774"/>
            <a:ext cx="581891" cy="374072"/>
          </a:xfrm>
          <a:prstGeom prst="straightConnector1">
            <a:avLst/>
          </a:prstGeom>
          <a:ln>
            <a:solidFill>
              <a:srgbClr val="006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09ED4B-33D7-45E5-91FE-40DFEC6095BF}"/>
              </a:ext>
            </a:extLst>
          </p:cNvPr>
          <p:cNvSpPr txBox="1"/>
          <p:nvPr/>
        </p:nvSpPr>
        <p:spPr>
          <a:xfrm>
            <a:off x="4247108" y="2834485"/>
            <a:ext cx="84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8.8%</a:t>
            </a:r>
          </a:p>
          <a:p>
            <a:pPr algn="ctr"/>
            <a:r>
              <a:rPr lang="ko-KR" altLang="en-US" sz="12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증가</a:t>
            </a:r>
            <a:endParaRPr lang="ko-KR" altLang="en-US" sz="1600" dirty="0">
              <a:solidFill>
                <a:srgbClr val="006B9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19E12F-648C-452B-B2BB-5A2A701AA77B}"/>
              </a:ext>
            </a:extLst>
          </p:cNvPr>
          <p:cNvSpPr txBox="1"/>
          <p:nvPr/>
        </p:nvSpPr>
        <p:spPr>
          <a:xfrm>
            <a:off x="4401405" y="1838626"/>
            <a:ext cx="1380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006B99"/>
                </a:solidFill>
              </a:rPr>
              <a:t>(</a:t>
            </a:r>
            <a:r>
              <a:rPr lang="ko-KR" altLang="en-US" sz="1200" dirty="0">
                <a:solidFill>
                  <a:srgbClr val="006B99"/>
                </a:solidFill>
              </a:rPr>
              <a:t>단위</a:t>
            </a:r>
            <a:r>
              <a:rPr lang="en-US" altLang="ko-KR" sz="1200" dirty="0">
                <a:solidFill>
                  <a:srgbClr val="006B99"/>
                </a:solidFill>
              </a:rPr>
              <a:t>: </a:t>
            </a:r>
            <a:r>
              <a:rPr lang="ko-KR" altLang="en-US" sz="1200" dirty="0">
                <a:solidFill>
                  <a:srgbClr val="006B99"/>
                </a:solidFill>
              </a:rPr>
              <a:t>백만달러</a:t>
            </a:r>
            <a:r>
              <a:rPr lang="en-US" altLang="ko-KR" sz="1200" dirty="0">
                <a:solidFill>
                  <a:srgbClr val="006B99"/>
                </a:solidFill>
              </a:rPr>
              <a:t>)</a:t>
            </a:r>
            <a:endParaRPr lang="ko-KR" altLang="en-US" sz="2000" dirty="0">
              <a:solidFill>
                <a:srgbClr val="006B99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D3B25B-B061-48A4-878D-3D9AC4218D24}"/>
              </a:ext>
            </a:extLst>
          </p:cNvPr>
          <p:cNvSpPr txBox="1"/>
          <p:nvPr/>
        </p:nvSpPr>
        <p:spPr>
          <a:xfrm>
            <a:off x="778705" y="5255520"/>
            <a:ext cx="5317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* </a:t>
            </a:r>
            <a:r>
              <a:rPr lang="ko-KR" altLang="en-US" sz="10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코로나</a:t>
            </a:r>
            <a:r>
              <a:rPr lang="en-US" altLang="ko-KR" sz="10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</a:t>
            </a:r>
            <a:r>
              <a:rPr lang="ko-KR" altLang="en-US" sz="10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직접적인 영향을 받은 관광산업이 크게 위축되면서 관광은 합계에서 제외 </a:t>
            </a:r>
            <a:r>
              <a:rPr lang="ko-KR" altLang="en-US" sz="1000" dirty="0" err="1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됐음에</a:t>
            </a:r>
            <a:r>
              <a:rPr lang="ko-KR" altLang="en-US" sz="10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유의</a:t>
            </a:r>
            <a:endParaRPr lang="ko-KR" altLang="en-US" sz="1200" dirty="0">
              <a:solidFill>
                <a:srgbClr val="006B9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090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C505C2DC-2811-4679-9AC8-848FF09D5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가로막대 그래프 레이아웃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2FF0C4-1A4A-4039-B3A6-53296FC1A744}"/>
              </a:ext>
            </a:extLst>
          </p:cNvPr>
          <p:cNvGrpSpPr/>
          <p:nvPr/>
        </p:nvGrpSpPr>
        <p:grpSpPr>
          <a:xfrm>
            <a:off x="1222830" y="1656491"/>
            <a:ext cx="3722271" cy="430887"/>
            <a:chOff x="1556319" y="1656491"/>
            <a:chExt cx="3722271" cy="4308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33B597-2E04-4CD5-BDD3-0CE02CE7D647}"/>
                </a:ext>
              </a:extLst>
            </p:cNvPr>
            <p:cNvSpPr txBox="1"/>
            <p:nvPr/>
          </p:nvSpPr>
          <p:spPr>
            <a:xfrm>
              <a:off x="1556319" y="1656491"/>
              <a:ext cx="3599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도표</a:t>
              </a:r>
              <a:r>
                <a:rPr lang="en-US" altLang="ko-KR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1)  </a:t>
              </a: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그래프 제목을 입력하세요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F60DE76-8B33-49D6-A30F-B4A33C4D0465}"/>
                </a:ext>
              </a:extLst>
            </p:cNvPr>
            <p:cNvCxnSpPr>
              <a:cxnSpLocks/>
            </p:cNvCxnSpPr>
            <p:nvPr/>
          </p:nvCxnSpPr>
          <p:spPr>
            <a:xfrm>
              <a:off x="1610712" y="2059142"/>
              <a:ext cx="3667878" cy="0"/>
            </a:xfrm>
            <a:prstGeom prst="line">
              <a:avLst/>
            </a:prstGeom>
            <a:ln w="6350">
              <a:solidFill>
                <a:srgbClr val="006B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284E796-0C61-49E9-B0CD-4AC77A1A5BD7}"/>
              </a:ext>
            </a:extLst>
          </p:cNvPr>
          <p:cNvGrpSpPr/>
          <p:nvPr/>
        </p:nvGrpSpPr>
        <p:grpSpPr>
          <a:xfrm>
            <a:off x="6928097" y="1244600"/>
            <a:ext cx="4668591" cy="50165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B8DFF3-8F68-465F-B3FD-F2D66877F04E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BD3E9F8-9DD9-4D4F-87FF-3AB941E6D7CE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01DC352-9EBA-45D8-8702-EA1171C8C2AA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DB1622D-8138-4797-BB91-DADEDDEB1BFA}"/>
              </a:ext>
            </a:extLst>
          </p:cNvPr>
          <p:cNvGrpSpPr/>
          <p:nvPr/>
        </p:nvGrpSpPr>
        <p:grpSpPr>
          <a:xfrm>
            <a:off x="1311395" y="2355408"/>
            <a:ext cx="3642359" cy="558800"/>
            <a:chOff x="7162799" y="1463040"/>
            <a:chExt cx="3642359" cy="5588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28C73CB-0874-48BC-A2BA-5D7625D50061}"/>
                </a:ext>
              </a:extLst>
            </p:cNvPr>
            <p:cNvSpPr/>
            <p:nvPr/>
          </p:nvSpPr>
          <p:spPr>
            <a:xfrm>
              <a:off x="7162799" y="1463040"/>
              <a:ext cx="3362959" cy="558800"/>
            </a:xfrm>
            <a:prstGeom prst="rect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28B539-E904-4689-8E51-A0A10A8A3F74}"/>
                </a:ext>
              </a:extLst>
            </p:cNvPr>
            <p:cNvSpPr txBox="1"/>
            <p:nvPr/>
          </p:nvSpPr>
          <p:spPr>
            <a:xfrm>
              <a:off x="7477760" y="1598414"/>
              <a:ext cx="2499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온라인</a:t>
              </a:r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/</a:t>
              </a:r>
              <a:r>
                <a:rPr lang="ko-KR" altLang="en-US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모바일 플랫폼     </a:t>
              </a:r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76.9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2BC3A15-89F0-435A-B443-891265124899}"/>
                </a:ext>
              </a:extLst>
            </p:cNvPr>
            <p:cNvSpPr/>
            <p:nvPr/>
          </p:nvSpPr>
          <p:spPr>
            <a:xfrm>
              <a:off x="10327637" y="1554181"/>
              <a:ext cx="396242" cy="3962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AC25BD-85BC-4C29-B5E6-6F814911C3BF}"/>
                </a:ext>
              </a:extLst>
            </p:cNvPr>
            <p:cNvSpPr txBox="1"/>
            <p:nvPr/>
          </p:nvSpPr>
          <p:spPr>
            <a:xfrm>
              <a:off x="10200635" y="1636523"/>
              <a:ext cx="60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60188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r>
                <a:rPr lang="ko-KR" altLang="en-US" sz="1100" dirty="0">
                  <a:solidFill>
                    <a:srgbClr val="60188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위</a:t>
              </a:r>
              <a:endParaRPr lang="ko-KR" altLang="en-US" sz="1400" dirty="0">
                <a:solidFill>
                  <a:srgbClr val="60188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E55F25F-5D7A-48F0-A24B-4B6ACC32F36E}"/>
              </a:ext>
            </a:extLst>
          </p:cNvPr>
          <p:cNvGrpSpPr/>
          <p:nvPr/>
        </p:nvGrpSpPr>
        <p:grpSpPr>
          <a:xfrm>
            <a:off x="1311396" y="3070665"/>
            <a:ext cx="3289613" cy="558800"/>
            <a:chOff x="2194880" y="3283208"/>
            <a:chExt cx="3289613" cy="5588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16B718B-0C4D-43B2-B250-68976E2FEEA8}"/>
                </a:ext>
              </a:extLst>
            </p:cNvPr>
            <p:cNvSpPr/>
            <p:nvPr/>
          </p:nvSpPr>
          <p:spPr>
            <a:xfrm>
              <a:off x="2194880" y="3283208"/>
              <a:ext cx="2956556" cy="558800"/>
            </a:xfrm>
            <a:prstGeom prst="rect">
              <a:avLst/>
            </a:prstGeom>
            <a:solidFill>
              <a:srgbClr val="006B99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C8A2B9-9780-45EC-95D5-080F80E7010B}"/>
                </a:ext>
              </a:extLst>
            </p:cNvPr>
            <p:cNvSpPr txBox="1"/>
            <p:nvPr/>
          </p:nvSpPr>
          <p:spPr>
            <a:xfrm>
              <a:off x="2509840" y="3418582"/>
              <a:ext cx="2499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온라인</a:t>
              </a:r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/</a:t>
              </a:r>
              <a:r>
                <a:rPr lang="ko-KR" altLang="en-US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모바일 플랫폼     </a:t>
              </a:r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76.9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C92B708-0350-4A04-B6F2-BF708075CF57}"/>
                </a:ext>
              </a:extLst>
            </p:cNvPr>
            <p:cNvSpPr/>
            <p:nvPr/>
          </p:nvSpPr>
          <p:spPr>
            <a:xfrm>
              <a:off x="5006972" y="3374349"/>
              <a:ext cx="396242" cy="3962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422F0A-B67B-484E-9348-87F0E41E6B43}"/>
                </a:ext>
              </a:extLst>
            </p:cNvPr>
            <p:cNvSpPr txBox="1"/>
            <p:nvPr/>
          </p:nvSpPr>
          <p:spPr>
            <a:xfrm>
              <a:off x="4879970" y="3456691"/>
              <a:ext cx="60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60188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r>
                <a:rPr lang="ko-KR" altLang="en-US" sz="1100" dirty="0">
                  <a:solidFill>
                    <a:srgbClr val="60188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위</a:t>
              </a:r>
              <a:endParaRPr lang="ko-KR" altLang="en-US" sz="1400" dirty="0">
                <a:solidFill>
                  <a:srgbClr val="60188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6D5B594-F426-4E3F-9DAF-085C4639FCDE}"/>
              </a:ext>
            </a:extLst>
          </p:cNvPr>
          <p:cNvGrpSpPr/>
          <p:nvPr/>
        </p:nvGrpSpPr>
        <p:grpSpPr>
          <a:xfrm>
            <a:off x="1311396" y="3750955"/>
            <a:ext cx="2762482" cy="558800"/>
            <a:chOff x="2194880" y="3963498"/>
            <a:chExt cx="2762482" cy="5588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465107-6864-408D-B767-3CE967B607C4}"/>
                </a:ext>
              </a:extLst>
            </p:cNvPr>
            <p:cNvSpPr/>
            <p:nvPr/>
          </p:nvSpPr>
          <p:spPr>
            <a:xfrm>
              <a:off x="2194880" y="3963498"/>
              <a:ext cx="2418073" cy="558800"/>
            </a:xfrm>
            <a:prstGeom prst="rect">
              <a:avLst/>
            </a:prstGeom>
            <a:solidFill>
              <a:srgbClr val="006B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F51545-F48A-408A-95BB-8A7D54FA1766}"/>
                </a:ext>
              </a:extLst>
            </p:cNvPr>
            <p:cNvSpPr txBox="1"/>
            <p:nvPr/>
          </p:nvSpPr>
          <p:spPr>
            <a:xfrm>
              <a:off x="2509840" y="4098872"/>
              <a:ext cx="1879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온라인</a:t>
              </a:r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/</a:t>
              </a:r>
              <a:r>
                <a:rPr lang="ko-KR" altLang="en-US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모바일    </a:t>
              </a:r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76.9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2CCAB33-62DC-44EC-B009-664427C0130C}"/>
                </a:ext>
              </a:extLst>
            </p:cNvPr>
            <p:cNvGrpSpPr/>
            <p:nvPr/>
          </p:nvGrpSpPr>
          <p:grpSpPr>
            <a:xfrm>
              <a:off x="4352839" y="4054639"/>
              <a:ext cx="604523" cy="396242"/>
              <a:chOff x="4879970" y="4054639"/>
              <a:chExt cx="604523" cy="396242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9C8553F-536A-4240-AF85-B902A8394E74}"/>
                  </a:ext>
                </a:extLst>
              </p:cNvPr>
              <p:cNvSpPr/>
              <p:nvPr/>
            </p:nvSpPr>
            <p:spPr>
              <a:xfrm>
                <a:off x="5006972" y="4054639"/>
                <a:ext cx="396242" cy="3962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21267-B9AE-42C4-97ED-2BEF5A6319F3}"/>
                  </a:ext>
                </a:extLst>
              </p:cNvPr>
              <p:cNvSpPr txBox="1"/>
              <p:nvPr/>
            </p:nvSpPr>
            <p:spPr>
              <a:xfrm>
                <a:off x="4879970" y="4136981"/>
                <a:ext cx="6045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rgbClr val="601886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3</a:t>
                </a:r>
                <a:r>
                  <a:rPr lang="ko-KR" altLang="en-US" sz="1100" dirty="0">
                    <a:solidFill>
                      <a:srgbClr val="601886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위</a:t>
                </a:r>
                <a:endParaRPr lang="ko-KR" altLang="en-US" sz="1400" dirty="0">
                  <a:solidFill>
                    <a:srgbClr val="60188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57313EE-2285-462B-9C61-47B5378789A5}"/>
              </a:ext>
            </a:extLst>
          </p:cNvPr>
          <p:cNvSpPr/>
          <p:nvPr/>
        </p:nvSpPr>
        <p:spPr>
          <a:xfrm>
            <a:off x="1311395" y="4534875"/>
            <a:ext cx="2067237" cy="558800"/>
          </a:xfrm>
          <a:prstGeom prst="rect">
            <a:avLst/>
          </a:prstGeom>
          <a:solidFill>
            <a:srgbClr val="006B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6FFCBF-8BB7-4ACD-B86C-7B6A0E5F8871}"/>
              </a:ext>
            </a:extLst>
          </p:cNvPr>
          <p:cNvSpPr txBox="1"/>
          <p:nvPr/>
        </p:nvSpPr>
        <p:spPr>
          <a:xfrm>
            <a:off x="1626355" y="4670249"/>
            <a:ext cx="187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온라인</a:t>
            </a:r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모바일 </a:t>
            </a:r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76.9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DFD181E-B498-4D1F-A425-2922E6D5B652}"/>
              </a:ext>
            </a:extLst>
          </p:cNvPr>
          <p:cNvGrpSpPr/>
          <p:nvPr/>
        </p:nvGrpSpPr>
        <p:grpSpPr>
          <a:xfrm>
            <a:off x="3092835" y="4626016"/>
            <a:ext cx="604523" cy="396242"/>
            <a:chOff x="4879970" y="4054639"/>
            <a:chExt cx="604523" cy="39624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C293ED1-4348-4247-B631-15CCB25BEE83}"/>
                </a:ext>
              </a:extLst>
            </p:cNvPr>
            <p:cNvSpPr/>
            <p:nvPr/>
          </p:nvSpPr>
          <p:spPr>
            <a:xfrm>
              <a:off x="5006972" y="4054639"/>
              <a:ext cx="396242" cy="3962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0ECEEBA-02FA-4D2B-9B87-89C8BA756384}"/>
                </a:ext>
              </a:extLst>
            </p:cNvPr>
            <p:cNvSpPr txBox="1"/>
            <p:nvPr/>
          </p:nvSpPr>
          <p:spPr>
            <a:xfrm>
              <a:off x="4879970" y="4136981"/>
              <a:ext cx="60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60188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r>
                <a:rPr lang="ko-KR" altLang="en-US" sz="1100" dirty="0">
                  <a:solidFill>
                    <a:srgbClr val="60188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위</a:t>
              </a:r>
              <a:endParaRPr lang="ko-KR" altLang="en-US" sz="1400" dirty="0">
                <a:solidFill>
                  <a:srgbClr val="60188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98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6E7D0-0AC3-4681-8FEF-AD491F128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사진 레이아웃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58BAD-AB63-44B0-948E-11A63844A0F2}"/>
              </a:ext>
            </a:extLst>
          </p:cNvPr>
          <p:cNvSpPr txBox="1"/>
          <p:nvPr/>
        </p:nvSpPr>
        <p:spPr>
          <a:xfrm>
            <a:off x="1407729" y="4960251"/>
            <a:ext cx="39413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자료</a:t>
            </a:r>
            <a:r>
              <a:rPr lang="en-US" altLang="ko-KR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국가정보연구원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FEACF3-B5D0-4DF4-BB2D-918D17650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9" y="2038525"/>
            <a:ext cx="4427647" cy="2951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7947EF-E655-41E5-8819-C449279207C8}"/>
              </a:ext>
            </a:extLst>
          </p:cNvPr>
          <p:cNvSpPr txBox="1"/>
          <p:nvPr/>
        </p:nvSpPr>
        <p:spPr>
          <a:xfrm>
            <a:off x="895919" y="1555412"/>
            <a:ext cx="3599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그림</a:t>
            </a:r>
            <a:r>
              <a:rPr lang="en-US" altLang="ko-KR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1)  </a:t>
            </a:r>
            <a:r>
              <a:rPr lang="ko-KR" altLang="en-US" sz="1600" spc="-15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사진 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71295E-3055-4D08-AED2-7292E7D1B7AA}"/>
              </a:ext>
            </a:extLst>
          </p:cNvPr>
          <p:cNvCxnSpPr>
            <a:cxnSpLocks/>
          </p:cNvCxnSpPr>
          <p:nvPr/>
        </p:nvCxnSpPr>
        <p:spPr>
          <a:xfrm>
            <a:off x="969579" y="1954025"/>
            <a:ext cx="4446914" cy="0"/>
          </a:xfrm>
          <a:prstGeom prst="line">
            <a:avLst/>
          </a:prstGeom>
          <a:ln w="6350">
            <a:solidFill>
              <a:srgbClr val="006B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7DE2DE-A193-4AD9-A066-B5C6954FEB7B}"/>
              </a:ext>
            </a:extLst>
          </p:cNvPr>
          <p:cNvGrpSpPr/>
          <p:nvPr/>
        </p:nvGrpSpPr>
        <p:grpSpPr>
          <a:xfrm>
            <a:off x="6928097" y="1244600"/>
            <a:ext cx="4668591" cy="50165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603F44-E72B-4C5E-9A70-80D819909F7E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B2FBCBE-18E2-474E-BEC4-FE217FE5C99D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714632-04A8-4722-9B95-58DB3E061684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67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C2AA034-334C-4FC1-A84E-B619ADA7E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프로세스 레이아웃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8174AF-AADA-4A6D-821A-9C87832977A9}"/>
              </a:ext>
            </a:extLst>
          </p:cNvPr>
          <p:cNvGrpSpPr/>
          <p:nvPr/>
        </p:nvGrpSpPr>
        <p:grpSpPr>
          <a:xfrm>
            <a:off x="1485063" y="2244934"/>
            <a:ext cx="2502145" cy="907076"/>
            <a:chOff x="1485063" y="3292784"/>
            <a:chExt cx="2502145" cy="90707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" name="화살표: 갈매기형 수장 3">
              <a:extLst>
                <a:ext uri="{FF2B5EF4-FFF2-40B4-BE49-F238E27FC236}">
                  <a16:creationId xmlns:a16="http://schemas.microsoft.com/office/drawing/2014/main" id="{C97222C3-492D-4226-B71B-72C9DC195FD1}"/>
                </a:ext>
              </a:extLst>
            </p:cNvPr>
            <p:cNvSpPr/>
            <p:nvPr/>
          </p:nvSpPr>
          <p:spPr>
            <a:xfrm>
              <a:off x="1485063" y="3292784"/>
              <a:ext cx="2502145" cy="907076"/>
            </a:xfrm>
            <a:prstGeom prst="chevron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78B7D1-1630-4059-AB1C-4FE5875ADA71}"/>
                </a:ext>
              </a:extLst>
            </p:cNvPr>
            <p:cNvSpPr txBox="1"/>
            <p:nvPr/>
          </p:nvSpPr>
          <p:spPr>
            <a:xfrm>
              <a:off x="1676453" y="3520246"/>
              <a:ext cx="2286000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도입단계</a:t>
              </a:r>
              <a:endParaRPr lang="ko-KR" altLang="en-US" sz="1400" spc="-15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A98890-CF97-4210-86AB-CFF61329188A}"/>
              </a:ext>
            </a:extLst>
          </p:cNvPr>
          <p:cNvGrpSpPr/>
          <p:nvPr/>
        </p:nvGrpSpPr>
        <p:grpSpPr>
          <a:xfrm>
            <a:off x="3829428" y="2244934"/>
            <a:ext cx="2502145" cy="907076"/>
            <a:chOff x="1485063" y="3292784"/>
            <a:chExt cx="2502145" cy="90707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57433FD-D4AF-4C20-9AF0-2B7C0283A680}"/>
                </a:ext>
              </a:extLst>
            </p:cNvPr>
            <p:cNvSpPr/>
            <p:nvPr/>
          </p:nvSpPr>
          <p:spPr>
            <a:xfrm>
              <a:off x="1485063" y="3292784"/>
              <a:ext cx="2502145" cy="907076"/>
            </a:xfrm>
            <a:prstGeom prst="chevron">
              <a:avLst/>
            </a:prstGeom>
            <a:solidFill>
              <a:srgbClr val="232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16392C-6F7D-4C7B-B7CF-1F7216A78AF8}"/>
                </a:ext>
              </a:extLst>
            </p:cNvPr>
            <p:cNvSpPr txBox="1"/>
            <p:nvPr/>
          </p:nvSpPr>
          <p:spPr>
            <a:xfrm>
              <a:off x="1676453" y="3520246"/>
              <a:ext cx="2286000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안정단계</a:t>
              </a:r>
              <a:endParaRPr lang="ko-KR" altLang="en-US" sz="1400" spc="-15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47FB323-088F-4ACD-8ADA-EE5B79415285}"/>
              </a:ext>
            </a:extLst>
          </p:cNvPr>
          <p:cNvGrpSpPr/>
          <p:nvPr/>
        </p:nvGrpSpPr>
        <p:grpSpPr>
          <a:xfrm>
            <a:off x="6173793" y="2244934"/>
            <a:ext cx="2502145" cy="907076"/>
            <a:chOff x="1485063" y="3292784"/>
            <a:chExt cx="2502145" cy="90707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" name="화살표: 갈매기형 수장 9">
              <a:extLst>
                <a:ext uri="{FF2B5EF4-FFF2-40B4-BE49-F238E27FC236}">
                  <a16:creationId xmlns:a16="http://schemas.microsoft.com/office/drawing/2014/main" id="{AFF4110E-68E9-4D45-99DF-D33F3FC950CA}"/>
                </a:ext>
              </a:extLst>
            </p:cNvPr>
            <p:cNvSpPr/>
            <p:nvPr/>
          </p:nvSpPr>
          <p:spPr>
            <a:xfrm>
              <a:off x="1485063" y="3292784"/>
              <a:ext cx="2502145" cy="907076"/>
            </a:xfrm>
            <a:prstGeom prst="chevron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3C0FDC-7A6B-41D7-9723-34A807C49025}"/>
                </a:ext>
              </a:extLst>
            </p:cNvPr>
            <p:cNvSpPr txBox="1"/>
            <p:nvPr/>
          </p:nvSpPr>
          <p:spPr>
            <a:xfrm>
              <a:off x="1676453" y="3520246"/>
              <a:ext cx="2286000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매출 극대화</a:t>
              </a:r>
              <a:endParaRPr lang="ko-KR" altLang="en-US" sz="1400" spc="-15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6363F3-6168-4A42-8DDB-B409B805B0BB}"/>
              </a:ext>
            </a:extLst>
          </p:cNvPr>
          <p:cNvGrpSpPr/>
          <p:nvPr/>
        </p:nvGrpSpPr>
        <p:grpSpPr>
          <a:xfrm>
            <a:off x="8518158" y="2244934"/>
            <a:ext cx="2502145" cy="907076"/>
            <a:chOff x="1485063" y="3292784"/>
            <a:chExt cx="2502145" cy="907076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FFE3E58C-13F8-4CA8-8A8B-FC470C2B0AC3}"/>
                </a:ext>
              </a:extLst>
            </p:cNvPr>
            <p:cNvSpPr/>
            <p:nvPr/>
          </p:nvSpPr>
          <p:spPr>
            <a:xfrm>
              <a:off x="1485063" y="3292784"/>
              <a:ext cx="2502145" cy="907076"/>
            </a:xfrm>
            <a:prstGeom prst="chevron">
              <a:avLst/>
            </a:prstGeom>
            <a:solidFill>
              <a:srgbClr val="232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5E74AE-09C1-4F86-B754-E3D47DE579D2}"/>
                </a:ext>
              </a:extLst>
            </p:cNvPr>
            <p:cNvSpPr txBox="1"/>
            <p:nvPr/>
          </p:nvSpPr>
          <p:spPr>
            <a:xfrm>
              <a:off x="1676453" y="3520246"/>
              <a:ext cx="2286000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결론 단계</a:t>
              </a:r>
              <a:endParaRPr lang="ko-KR" altLang="en-US" sz="1400" spc="-15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B1CB6D64-F4A9-4411-A362-BD64E9D3EFA5}"/>
              </a:ext>
            </a:extLst>
          </p:cNvPr>
          <p:cNvSpPr txBox="1">
            <a:spLocks/>
          </p:cNvSpPr>
          <p:nvPr/>
        </p:nvSpPr>
        <p:spPr>
          <a:xfrm>
            <a:off x="1350422" y="4608013"/>
            <a:ext cx="8307107" cy="889020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marL="171450" indent="-17145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spcBef>
                <a:spcPts val="0"/>
              </a:spcBef>
              <a:buFont typeface="+mj-ea"/>
              <a:buAutoNum type="circleNumDbPlain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 marL="342900" indent="-342900">
              <a:spcBef>
                <a:spcPts val="0"/>
              </a:spcBef>
              <a:buFont typeface="+mj-ea"/>
              <a:buAutoNum type="circleNumDbPlain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10718D-8CF9-44F2-B83C-20CB0963A502}"/>
              </a:ext>
            </a:extLst>
          </p:cNvPr>
          <p:cNvSpPr txBox="1"/>
          <p:nvPr/>
        </p:nvSpPr>
        <p:spPr>
          <a:xfrm>
            <a:off x="1350422" y="4145602"/>
            <a:ext cx="6138582" cy="4693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다음과 같은 사례를 확인할 수 있다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40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19A41-66F5-42A9-B08E-2959F435A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도식화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206D20-0406-44C2-9E31-84E6C38D2D9D}"/>
              </a:ext>
            </a:extLst>
          </p:cNvPr>
          <p:cNvSpPr/>
          <p:nvPr/>
        </p:nvSpPr>
        <p:spPr>
          <a:xfrm>
            <a:off x="1055688" y="1769411"/>
            <a:ext cx="10080624" cy="437738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DB190-4C14-4091-821A-40CDBFDC1B55}"/>
              </a:ext>
            </a:extLst>
          </p:cNvPr>
          <p:cNvSpPr txBox="1"/>
          <p:nvPr/>
        </p:nvSpPr>
        <p:spPr>
          <a:xfrm>
            <a:off x="7228800" y="6256261"/>
            <a:ext cx="39413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자료</a:t>
            </a:r>
            <a:r>
              <a:rPr lang="en-US" altLang="ko-KR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통계청 </a:t>
            </a:r>
            <a:r>
              <a:rPr lang="en-US" altLang="ko-KR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(2022 </a:t>
            </a:r>
            <a:r>
              <a:rPr lang="ko-KR" altLang="en-US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기준</a:t>
            </a:r>
            <a:r>
              <a:rPr lang="en-US" altLang="ko-KR" sz="1200" spc="-150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200" spc="-150" dirty="0">
              <a:solidFill>
                <a:srgbClr val="18181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CE84D9F-2949-4238-828A-3F4D6709DBE1}"/>
              </a:ext>
            </a:extLst>
          </p:cNvPr>
          <p:cNvGrpSpPr/>
          <p:nvPr/>
        </p:nvGrpSpPr>
        <p:grpSpPr>
          <a:xfrm>
            <a:off x="3356965" y="3330430"/>
            <a:ext cx="337599" cy="338554"/>
            <a:chOff x="3627662" y="3595022"/>
            <a:chExt cx="337599" cy="338554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4CE8329-B96C-478D-BC6C-8E9422F1A317}"/>
                </a:ext>
              </a:extLst>
            </p:cNvPr>
            <p:cNvCxnSpPr/>
            <p:nvPr/>
          </p:nvCxnSpPr>
          <p:spPr>
            <a:xfrm>
              <a:off x="3627662" y="3764299"/>
              <a:ext cx="33759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BD27221-83FF-4323-98F1-7F7F9C71B07B}"/>
                </a:ext>
              </a:extLst>
            </p:cNvPr>
            <p:cNvCxnSpPr/>
            <p:nvPr/>
          </p:nvCxnSpPr>
          <p:spPr>
            <a:xfrm>
              <a:off x="3796462" y="3595022"/>
              <a:ext cx="0" cy="33855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9B6D975-89FF-4745-A438-1A78F03C60AE}"/>
              </a:ext>
            </a:extLst>
          </p:cNvPr>
          <p:cNvGrpSpPr/>
          <p:nvPr/>
        </p:nvGrpSpPr>
        <p:grpSpPr>
          <a:xfrm>
            <a:off x="1683035" y="3000874"/>
            <a:ext cx="1545772" cy="1025225"/>
            <a:chOff x="5080974" y="3810000"/>
            <a:chExt cx="1545772" cy="1025225"/>
          </a:xfrm>
        </p:grpSpPr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D9E24190-B71D-4EED-89C4-C5DBE6544CEF}"/>
                </a:ext>
              </a:extLst>
            </p:cNvPr>
            <p:cNvSpPr/>
            <p:nvPr/>
          </p:nvSpPr>
          <p:spPr>
            <a:xfrm>
              <a:off x="5259230" y="3810000"/>
              <a:ext cx="1189261" cy="1025225"/>
            </a:xfrm>
            <a:prstGeom prst="hexagon">
              <a:avLst/>
            </a:prstGeom>
            <a:noFill/>
            <a:ln w="25400">
              <a:solidFill>
                <a:srgbClr val="006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792B84-D10F-4FE7-A356-C3A87BB156A7}"/>
                </a:ext>
              </a:extLst>
            </p:cNvPr>
            <p:cNvSpPr txBox="1"/>
            <p:nvPr/>
          </p:nvSpPr>
          <p:spPr>
            <a:xfrm>
              <a:off x="5080974" y="4168724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00696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rgbClr val="0F1642"/>
                  </a:solidFill>
                </a:rPr>
                <a:t>내용내용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87B78F-0545-4C1F-A125-72C5D1272A29}"/>
              </a:ext>
            </a:extLst>
          </p:cNvPr>
          <p:cNvGrpSpPr/>
          <p:nvPr/>
        </p:nvGrpSpPr>
        <p:grpSpPr>
          <a:xfrm>
            <a:off x="3863829" y="2987094"/>
            <a:ext cx="1545772" cy="1025225"/>
            <a:chOff x="5080974" y="3810000"/>
            <a:chExt cx="1545772" cy="1025225"/>
          </a:xfrm>
        </p:grpSpPr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975B070E-57BC-429B-8EDA-A561E37E49BE}"/>
                </a:ext>
              </a:extLst>
            </p:cNvPr>
            <p:cNvSpPr/>
            <p:nvPr/>
          </p:nvSpPr>
          <p:spPr>
            <a:xfrm>
              <a:off x="5259230" y="3810000"/>
              <a:ext cx="1189261" cy="1025225"/>
            </a:xfrm>
            <a:prstGeom prst="hexagon">
              <a:avLst/>
            </a:prstGeom>
            <a:noFill/>
            <a:ln w="25400">
              <a:solidFill>
                <a:srgbClr val="006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889ED4-F1D5-49B8-B214-C8FE674C0EFA}"/>
                </a:ext>
              </a:extLst>
            </p:cNvPr>
            <p:cNvSpPr txBox="1"/>
            <p:nvPr/>
          </p:nvSpPr>
          <p:spPr>
            <a:xfrm>
              <a:off x="5080974" y="4168724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00696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rgbClr val="0F1642"/>
                  </a:solidFill>
                </a:rPr>
                <a:t>내용내용</a:t>
              </a:r>
            </a:p>
          </p:txBody>
        </p: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2026F0E-5EEB-42C9-A6CB-EDFD886605EB}"/>
              </a:ext>
            </a:extLst>
          </p:cNvPr>
          <p:cNvSpPr/>
          <p:nvPr/>
        </p:nvSpPr>
        <p:spPr>
          <a:xfrm>
            <a:off x="5520306" y="3255393"/>
            <a:ext cx="1915886" cy="446284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텍스트 개체 틀 6">
            <a:extLst>
              <a:ext uri="{FF2B5EF4-FFF2-40B4-BE49-F238E27FC236}">
                <a16:creationId xmlns:a16="http://schemas.microsoft.com/office/drawing/2014/main" id="{D951B670-B65C-4363-BAA7-E6533E2D337A}"/>
              </a:ext>
            </a:extLst>
          </p:cNvPr>
          <p:cNvSpPr txBox="1">
            <a:spLocks/>
          </p:cNvSpPr>
          <p:nvPr/>
        </p:nvSpPr>
        <p:spPr>
          <a:xfrm>
            <a:off x="1878897" y="1800567"/>
            <a:ext cx="8419505" cy="74165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세계보건기구</a:t>
            </a:r>
            <a:r>
              <a:rPr lang="en-US" altLang="ko-KR" spc="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(WHO)</a:t>
            </a:r>
            <a:r>
              <a:rPr lang="ko-KR" altLang="en-US" spc="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팬데믹 선언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일상에서 익숙하게 했던 생활과 규칙은 깨어지고</a:t>
            </a:r>
            <a:r>
              <a:rPr lang="en-US" altLang="ko-KR" spc="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불편하고 예외적인 상황이 어느덧 우리 삶의 규칙이 되어가고 있다</a:t>
            </a:r>
            <a:r>
              <a:rPr lang="en-US" altLang="ko-KR" spc="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249AC4E-7302-4C45-961E-94293FD253F3}"/>
              </a:ext>
            </a:extLst>
          </p:cNvPr>
          <p:cNvGrpSpPr/>
          <p:nvPr/>
        </p:nvGrpSpPr>
        <p:grpSpPr>
          <a:xfrm>
            <a:off x="2830343" y="5536236"/>
            <a:ext cx="6516611" cy="422816"/>
            <a:chOff x="4249360" y="5438850"/>
            <a:chExt cx="6516611" cy="422816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BC9DC8B-D7F1-44C5-A29D-17B711A7DDFA}"/>
                </a:ext>
              </a:extLst>
            </p:cNvPr>
            <p:cNvSpPr/>
            <p:nvPr/>
          </p:nvSpPr>
          <p:spPr>
            <a:xfrm>
              <a:off x="4249360" y="5438850"/>
              <a:ext cx="6516611" cy="422816"/>
            </a:xfrm>
            <a:prstGeom prst="roundRect">
              <a:avLst/>
            </a:prstGeom>
            <a:solidFill>
              <a:srgbClr val="EAEEEE"/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AE0668-95D3-40B9-AD32-0C3363B6B84B}"/>
                </a:ext>
              </a:extLst>
            </p:cNvPr>
            <p:cNvSpPr txBox="1"/>
            <p:nvPr/>
          </p:nvSpPr>
          <p:spPr>
            <a:xfrm>
              <a:off x="6734779" y="5518142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00696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내용내용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8489F4B-2091-40A2-87D9-20143B6AD7B8}"/>
              </a:ext>
            </a:extLst>
          </p:cNvPr>
          <p:cNvGrpSpPr/>
          <p:nvPr/>
        </p:nvGrpSpPr>
        <p:grpSpPr>
          <a:xfrm>
            <a:off x="7903243" y="2839435"/>
            <a:ext cx="2395159" cy="1432530"/>
            <a:chOff x="1505632" y="5113148"/>
            <a:chExt cx="2395159" cy="143253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DA9C324-0A53-4C63-A249-C16CF548B9CB}"/>
                </a:ext>
              </a:extLst>
            </p:cNvPr>
            <p:cNvSpPr/>
            <p:nvPr/>
          </p:nvSpPr>
          <p:spPr>
            <a:xfrm>
              <a:off x="1510239" y="5113166"/>
              <a:ext cx="2390552" cy="1432512"/>
            </a:xfrm>
            <a:prstGeom prst="rect">
              <a:avLst/>
            </a:prstGeom>
            <a:solidFill>
              <a:srgbClr val="EA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A39CDFF-D96F-4597-84A9-D124A28514CC}"/>
                </a:ext>
              </a:extLst>
            </p:cNvPr>
            <p:cNvSpPr/>
            <p:nvPr/>
          </p:nvSpPr>
          <p:spPr>
            <a:xfrm>
              <a:off x="1505632" y="5113148"/>
              <a:ext cx="2390552" cy="601781"/>
            </a:xfrm>
            <a:prstGeom prst="rect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E9C856-C729-4222-89D1-46B19E80C6AA}"/>
                </a:ext>
              </a:extLst>
            </p:cNvPr>
            <p:cNvSpPr txBox="1"/>
            <p:nvPr/>
          </p:nvSpPr>
          <p:spPr>
            <a:xfrm>
              <a:off x="1941963" y="5238693"/>
              <a:ext cx="1545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00696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내용내용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712469F-0DAA-48B7-9BE5-C92EAA824410}"/>
                </a:ext>
              </a:extLst>
            </p:cNvPr>
            <p:cNvSpPr txBox="1"/>
            <p:nvPr/>
          </p:nvSpPr>
          <p:spPr>
            <a:xfrm>
              <a:off x="1928022" y="5992035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00696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내용내용</a:t>
              </a:r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F14F0DF3-22B0-453F-9E1A-1AFC48C35EE4}"/>
              </a:ext>
            </a:extLst>
          </p:cNvPr>
          <p:cNvSpPr/>
          <p:nvPr/>
        </p:nvSpPr>
        <p:spPr>
          <a:xfrm>
            <a:off x="5049062" y="4607571"/>
            <a:ext cx="2079171" cy="603831"/>
          </a:xfrm>
          <a:prstGeom prst="downArrow">
            <a:avLst/>
          </a:prstGeom>
          <a:gradFill flip="none" rotWithShape="1">
            <a:gsLst>
              <a:gs pos="100000">
                <a:srgbClr val="006B99">
                  <a:alpha val="0"/>
                </a:srgbClr>
              </a:gs>
              <a:gs pos="0">
                <a:srgbClr val="006B9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2F2387B-DF63-4BA8-BAA4-86A07EFDCBA9}"/>
              </a:ext>
            </a:extLst>
          </p:cNvPr>
          <p:cNvGrpSpPr/>
          <p:nvPr/>
        </p:nvGrpSpPr>
        <p:grpSpPr>
          <a:xfrm>
            <a:off x="969207" y="1212995"/>
            <a:ext cx="10167105" cy="430887"/>
            <a:chOff x="1556319" y="1656491"/>
            <a:chExt cx="10167105" cy="4308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014C13-807C-4C02-AC45-D8C09B16D381}"/>
                </a:ext>
              </a:extLst>
            </p:cNvPr>
            <p:cNvSpPr txBox="1"/>
            <p:nvPr/>
          </p:nvSpPr>
          <p:spPr>
            <a:xfrm>
              <a:off x="1556319" y="1656491"/>
              <a:ext cx="3599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그림</a:t>
              </a:r>
              <a:r>
                <a:rPr lang="en-US" altLang="ko-KR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1)  </a:t>
              </a: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도식화 제목을 입력하세요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7A04559-744B-47FA-B4D5-DC7993B05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10712" y="2059142"/>
              <a:ext cx="10112712" cy="0"/>
            </a:xfrm>
            <a:prstGeom prst="line">
              <a:avLst/>
            </a:prstGeom>
            <a:ln w="6350">
              <a:solidFill>
                <a:srgbClr val="006B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3864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A749A967-62DA-4798-B7A2-4C52E0620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도식화 소스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11E6B7-B0C7-40F4-9B42-094F2A072E62}"/>
              </a:ext>
            </a:extLst>
          </p:cNvPr>
          <p:cNvSpPr/>
          <p:nvPr/>
        </p:nvSpPr>
        <p:spPr>
          <a:xfrm>
            <a:off x="1055688" y="1769412"/>
            <a:ext cx="10080624" cy="439008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7AFB371-6B9A-419C-AA31-7AA047ED9185}"/>
              </a:ext>
            </a:extLst>
          </p:cNvPr>
          <p:cNvGrpSpPr/>
          <p:nvPr/>
        </p:nvGrpSpPr>
        <p:grpSpPr>
          <a:xfrm>
            <a:off x="1300083" y="1886011"/>
            <a:ext cx="1288702" cy="1776398"/>
            <a:chOff x="1855254" y="2806891"/>
            <a:chExt cx="1288702" cy="17763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7406C4-9D45-4D60-AA0B-7F57F098BBF2}"/>
                </a:ext>
              </a:extLst>
            </p:cNvPr>
            <p:cNvSpPr/>
            <p:nvPr/>
          </p:nvSpPr>
          <p:spPr>
            <a:xfrm>
              <a:off x="1855254" y="3068859"/>
              <a:ext cx="1271768" cy="1514430"/>
            </a:xfrm>
            <a:prstGeom prst="rect">
              <a:avLst/>
            </a:prstGeom>
            <a:solidFill>
              <a:srgbClr val="FCEDE1"/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56FFBC-FEBB-432E-99A6-D5A6815DC6C3}"/>
                </a:ext>
              </a:extLst>
            </p:cNvPr>
            <p:cNvSpPr txBox="1"/>
            <p:nvPr/>
          </p:nvSpPr>
          <p:spPr>
            <a:xfrm>
              <a:off x="1872187" y="2806891"/>
              <a:ext cx="1271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232F3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제목제목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0C881C-C7FF-4EB1-A205-E4C9CCC7C1CE}"/>
                </a:ext>
              </a:extLst>
            </p:cNvPr>
            <p:cNvSpPr txBox="1"/>
            <p:nvPr/>
          </p:nvSpPr>
          <p:spPr>
            <a:xfrm>
              <a:off x="1878235" y="3551626"/>
              <a:ext cx="1237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내용을</a:t>
              </a:r>
              <a:endPara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입력하세요</a:t>
              </a: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B7F9C0-0314-4989-A730-3F9FDE225699}"/>
              </a:ext>
            </a:extLst>
          </p:cNvPr>
          <p:cNvCxnSpPr>
            <a:cxnSpLocks/>
          </p:cNvCxnSpPr>
          <p:nvPr/>
        </p:nvCxnSpPr>
        <p:spPr>
          <a:xfrm>
            <a:off x="6777962" y="2548833"/>
            <a:ext cx="33759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2A27D1-35AB-4971-BC3B-703C34259143}"/>
              </a:ext>
            </a:extLst>
          </p:cNvPr>
          <p:cNvCxnSpPr>
            <a:cxnSpLocks/>
          </p:cNvCxnSpPr>
          <p:nvPr/>
        </p:nvCxnSpPr>
        <p:spPr>
          <a:xfrm>
            <a:off x="6946762" y="2379556"/>
            <a:ext cx="0" cy="33855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472B6F-FBDB-4907-B6AA-044B871D5BA7}"/>
              </a:ext>
            </a:extLst>
          </p:cNvPr>
          <p:cNvCxnSpPr>
            <a:cxnSpLocks/>
          </p:cNvCxnSpPr>
          <p:nvPr/>
        </p:nvCxnSpPr>
        <p:spPr>
          <a:xfrm>
            <a:off x="6669104" y="2987432"/>
            <a:ext cx="1915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686D0E5-0ECB-4DC9-AD2C-E5564EBFB628}"/>
              </a:ext>
            </a:extLst>
          </p:cNvPr>
          <p:cNvSpPr/>
          <p:nvPr/>
        </p:nvSpPr>
        <p:spPr>
          <a:xfrm>
            <a:off x="6593763" y="3218021"/>
            <a:ext cx="1915886" cy="446284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30EF8E5-D2CA-4498-A3BD-13339943EFA2}"/>
              </a:ext>
            </a:extLst>
          </p:cNvPr>
          <p:cNvSpPr/>
          <p:nvPr/>
        </p:nvSpPr>
        <p:spPr>
          <a:xfrm rot="5400000">
            <a:off x="7446665" y="2393331"/>
            <a:ext cx="360763" cy="311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2FB194-D6ED-49AA-9004-CF0A29325F31}"/>
              </a:ext>
            </a:extLst>
          </p:cNvPr>
          <p:cNvGrpSpPr/>
          <p:nvPr/>
        </p:nvGrpSpPr>
        <p:grpSpPr>
          <a:xfrm>
            <a:off x="2927835" y="2635761"/>
            <a:ext cx="1545773" cy="421200"/>
            <a:chOff x="1532766" y="4641624"/>
            <a:chExt cx="1545773" cy="42120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3339C55-FB9D-4321-85BD-4C069648A8DF}"/>
                </a:ext>
              </a:extLst>
            </p:cNvPr>
            <p:cNvSpPr/>
            <p:nvPr/>
          </p:nvSpPr>
          <p:spPr>
            <a:xfrm>
              <a:off x="1532766" y="4641624"/>
              <a:ext cx="1545773" cy="421200"/>
            </a:xfrm>
            <a:prstGeom prst="roundRect">
              <a:avLst/>
            </a:prstGeom>
            <a:solidFill>
              <a:srgbClr val="EAEEEE"/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6370D7-9834-458D-8D26-ED186B290982}"/>
                </a:ext>
              </a:extLst>
            </p:cNvPr>
            <p:cNvSpPr txBox="1"/>
            <p:nvPr/>
          </p:nvSpPr>
          <p:spPr>
            <a:xfrm>
              <a:off x="1532766" y="4715493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00696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내용내용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8B47F3-D4C8-4983-AD1D-B02F08AA4FB1}"/>
              </a:ext>
            </a:extLst>
          </p:cNvPr>
          <p:cNvGrpSpPr/>
          <p:nvPr/>
        </p:nvGrpSpPr>
        <p:grpSpPr>
          <a:xfrm>
            <a:off x="4586741" y="2288950"/>
            <a:ext cx="1545772" cy="1046719"/>
            <a:chOff x="1219162" y="4222383"/>
            <a:chExt cx="1545772" cy="104671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EE67C4D-F45B-442D-8B4F-CE52550851E6}"/>
                </a:ext>
              </a:extLst>
            </p:cNvPr>
            <p:cNvSpPr/>
            <p:nvPr/>
          </p:nvSpPr>
          <p:spPr>
            <a:xfrm>
              <a:off x="1468689" y="4222383"/>
              <a:ext cx="1046719" cy="1046719"/>
            </a:xfrm>
            <a:prstGeom prst="ellipse">
              <a:avLst/>
            </a:prstGeom>
            <a:solidFill>
              <a:srgbClr val="A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387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3F5DC0-B936-480A-A5AB-0AC65F36B13C}"/>
                </a:ext>
              </a:extLst>
            </p:cNvPr>
            <p:cNvSpPr txBox="1"/>
            <p:nvPr/>
          </p:nvSpPr>
          <p:spPr>
            <a:xfrm>
              <a:off x="1219162" y="4591853"/>
              <a:ext cx="15457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00696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내용내용</a:t>
              </a: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42886FB-7E85-46BD-A440-4D4B7A76C376}"/>
              </a:ext>
            </a:extLst>
          </p:cNvPr>
          <p:cNvSpPr/>
          <p:nvPr/>
        </p:nvSpPr>
        <p:spPr>
          <a:xfrm>
            <a:off x="1415073" y="5575084"/>
            <a:ext cx="6516611" cy="422816"/>
          </a:xfrm>
          <a:prstGeom prst="roundRect">
            <a:avLst/>
          </a:prstGeom>
          <a:solidFill>
            <a:srgbClr val="EAEEEE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642C9D-8DBD-4CED-B2D0-B9FC7D14F756}"/>
              </a:ext>
            </a:extLst>
          </p:cNvPr>
          <p:cNvSpPr txBox="1"/>
          <p:nvPr/>
        </p:nvSpPr>
        <p:spPr>
          <a:xfrm>
            <a:off x="2266497" y="5654377"/>
            <a:ext cx="481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006965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내용을 입력하세요 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D1FCA1E-E7DB-4217-98F9-1B6085D6BAAF}"/>
              </a:ext>
            </a:extLst>
          </p:cNvPr>
          <p:cNvGrpSpPr/>
          <p:nvPr/>
        </p:nvGrpSpPr>
        <p:grpSpPr>
          <a:xfrm>
            <a:off x="1235287" y="4031271"/>
            <a:ext cx="1545772" cy="1025225"/>
            <a:chOff x="5080974" y="3810000"/>
            <a:chExt cx="1545772" cy="1025225"/>
          </a:xfrm>
        </p:grpSpPr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1DF36ED2-23C0-46B0-AC78-9D6397F15D08}"/>
                </a:ext>
              </a:extLst>
            </p:cNvPr>
            <p:cNvSpPr/>
            <p:nvPr/>
          </p:nvSpPr>
          <p:spPr>
            <a:xfrm>
              <a:off x="5259230" y="3810000"/>
              <a:ext cx="1189261" cy="1025225"/>
            </a:xfrm>
            <a:prstGeom prst="hexagon">
              <a:avLst/>
            </a:prstGeom>
            <a:noFill/>
            <a:ln w="25400">
              <a:solidFill>
                <a:srgbClr val="006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803A7F-625F-449E-A84D-A41A68CF44D4}"/>
                </a:ext>
              </a:extLst>
            </p:cNvPr>
            <p:cNvSpPr txBox="1"/>
            <p:nvPr/>
          </p:nvSpPr>
          <p:spPr>
            <a:xfrm>
              <a:off x="5080974" y="4168724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00696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rgbClr val="0F1642"/>
                  </a:solidFill>
                </a:rPr>
                <a:t>내용내용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D0E149-E9A5-48EC-9289-476C18051CBD}"/>
              </a:ext>
            </a:extLst>
          </p:cNvPr>
          <p:cNvGrpSpPr/>
          <p:nvPr/>
        </p:nvGrpSpPr>
        <p:grpSpPr>
          <a:xfrm>
            <a:off x="3355070" y="3869832"/>
            <a:ext cx="2395159" cy="1432530"/>
            <a:chOff x="1505632" y="5113148"/>
            <a:chExt cx="2395159" cy="143253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0CECA9F-D463-4DFC-B26F-6A0B982853C4}"/>
                </a:ext>
              </a:extLst>
            </p:cNvPr>
            <p:cNvSpPr/>
            <p:nvPr/>
          </p:nvSpPr>
          <p:spPr>
            <a:xfrm>
              <a:off x="1510239" y="5113166"/>
              <a:ext cx="2390552" cy="1432512"/>
            </a:xfrm>
            <a:prstGeom prst="rect">
              <a:avLst/>
            </a:prstGeom>
            <a:solidFill>
              <a:srgbClr val="EA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A20A76-0856-4187-814C-55272CA10AF0}"/>
                </a:ext>
              </a:extLst>
            </p:cNvPr>
            <p:cNvSpPr/>
            <p:nvPr/>
          </p:nvSpPr>
          <p:spPr>
            <a:xfrm>
              <a:off x="1505632" y="5113148"/>
              <a:ext cx="2390552" cy="601781"/>
            </a:xfrm>
            <a:prstGeom prst="rect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EF6C26-EFC3-4B0C-B7A8-F78150D3EFEB}"/>
                </a:ext>
              </a:extLst>
            </p:cNvPr>
            <p:cNvSpPr txBox="1"/>
            <p:nvPr/>
          </p:nvSpPr>
          <p:spPr>
            <a:xfrm>
              <a:off x="1941963" y="5238693"/>
              <a:ext cx="1545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00696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내용내용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8771CA-2E1F-4005-B870-14F7F055BB77}"/>
                </a:ext>
              </a:extLst>
            </p:cNvPr>
            <p:cNvSpPr txBox="1"/>
            <p:nvPr/>
          </p:nvSpPr>
          <p:spPr>
            <a:xfrm>
              <a:off x="1928022" y="5992035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rgbClr val="006965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내용내용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2987A55-9007-411D-BB1B-A10B186E19B2}"/>
              </a:ext>
            </a:extLst>
          </p:cNvPr>
          <p:cNvSpPr txBox="1"/>
          <p:nvPr/>
        </p:nvSpPr>
        <p:spPr>
          <a:xfrm>
            <a:off x="4109420" y="825488"/>
            <a:ext cx="4400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※ </a:t>
            </a:r>
            <a:r>
              <a:rPr lang="ko-KR" altLang="en-US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아래 소스를 사용해서 도식화를 만드세요</a:t>
            </a:r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highlight>
                <a:srgbClr val="FFFF00"/>
              </a:highlight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BD44AD8-8B45-4ADA-8654-6656D82E363F}"/>
              </a:ext>
            </a:extLst>
          </p:cNvPr>
          <p:cNvSpPr/>
          <p:nvPr/>
        </p:nvSpPr>
        <p:spPr>
          <a:xfrm>
            <a:off x="6507102" y="3858190"/>
            <a:ext cx="1426559" cy="1426559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수요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279DA62-9B9E-4CFD-BBCF-330A88878184}"/>
              </a:ext>
            </a:extLst>
          </p:cNvPr>
          <p:cNvSpPr/>
          <p:nvPr/>
        </p:nvSpPr>
        <p:spPr>
          <a:xfrm>
            <a:off x="8204956" y="3819934"/>
            <a:ext cx="1482428" cy="1482428"/>
          </a:xfrm>
          <a:prstGeom prst="ellipse">
            <a:avLst/>
          </a:prstGeom>
          <a:solidFill>
            <a:srgbClr val="006B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수요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AAC6191-BC8D-4941-90E3-225D4650D4F0}"/>
              </a:ext>
            </a:extLst>
          </p:cNvPr>
          <p:cNvCxnSpPr>
            <a:cxnSpLocks/>
          </p:cNvCxnSpPr>
          <p:nvPr/>
        </p:nvCxnSpPr>
        <p:spPr>
          <a:xfrm>
            <a:off x="6669104" y="3141883"/>
            <a:ext cx="1340061" cy="1208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553D06-2E40-4DDF-96E0-B0AB110B97CF}"/>
              </a:ext>
            </a:extLst>
          </p:cNvPr>
          <p:cNvSpPr txBox="1"/>
          <p:nvPr/>
        </p:nvSpPr>
        <p:spPr>
          <a:xfrm>
            <a:off x="11136312" y="1027830"/>
            <a:ext cx="2672623" cy="888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/>
              <a:t>선 굵기 </a:t>
            </a:r>
            <a:r>
              <a:rPr lang="en-US" altLang="ko-KR" dirty="0"/>
              <a:t>: 2pt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테두리선 굵기 </a:t>
            </a:r>
            <a:r>
              <a:rPr lang="en-US" altLang="ko-KR" dirty="0"/>
              <a:t>: 2pt</a:t>
            </a:r>
            <a:endParaRPr lang="ko-KR" altLang="en-US" dirty="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0CAA1DA2-96E1-4F69-A2C3-23958A575CD2}"/>
              </a:ext>
            </a:extLst>
          </p:cNvPr>
          <p:cNvSpPr/>
          <p:nvPr/>
        </p:nvSpPr>
        <p:spPr>
          <a:xfrm>
            <a:off x="8855378" y="2664281"/>
            <a:ext cx="2079171" cy="603831"/>
          </a:xfrm>
          <a:prstGeom prst="downArrow">
            <a:avLst/>
          </a:prstGeom>
          <a:gradFill flip="none" rotWithShape="1">
            <a:gsLst>
              <a:gs pos="100000">
                <a:srgbClr val="006B99">
                  <a:alpha val="0"/>
                </a:srgbClr>
              </a:gs>
              <a:gs pos="0">
                <a:srgbClr val="006B9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44E9C79-B134-423A-8FFD-8DCC352F66FD}"/>
              </a:ext>
            </a:extLst>
          </p:cNvPr>
          <p:cNvGrpSpPr/>
          <p:nvPr/>
        </p:nvGrpSpPr>
        <p:grpSpPr>
          <a:xfrm>
            <a:off x="969207" y="1214174"/>
            <a:ext cx="10167105" cy="430887"/>
            <a:chOff x="1556319" y="1657670"/>
            <a:chExt cx="10167105" cy="4308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52B872-6C12-44F3-81A7-9FA8E2CF8F76}"/>
                </a:ext>
              </a:extLst>
            </p:cNvPr>
            <p:cNvSpPr txBox="1"/>
            <p:nvPr/>
          </p:nvSpPr>
          <p:spPr>
            <a:xfrm>
              <a:off x="1556319" y="1657670"/>
              <a:ext cx="3599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그림</a:t>
              </a:r>
              <a:r>
                <a:rPr lang="en-US" altLang="ko-KR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1)  </a:t>
              </a: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도식화 제목을 입력하세요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C502A47-7730-4743-9FCB-46BB90A17E55}"/>
                </a:ext>
              </a:extLst>
            </p:cNvPr>
            <p:cNvCxnSpPr>
              <a:cxnSpLocks/>
            </p:cNvCxnSpPr>
            <p:nvPr/>
          </p:nvCxnSpPr>
          <p:spPr>
            <a:xfrm>
              <a:off x="1610712" y="2059142"/>
              <a:ext cx="10112712" cy="0"/>
            </a:xfrm>
            <a:prstGeom prst="line">
              <a:avLst/>
            </a:prstGeom>
            <a:ln w="6350">
              <a:solidFill>
                <a:srgbClr val="006B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7537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92AB8-C2AF-4B02-960F-49B48FD8C9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다이어그램 소스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4D2CB2-AA11-4178-BC11-2860881AC17C}"/>
              </a:ext>
            </a:extLst>
          </p:cNvPr>
          <p:cNvGrpSpPr/>
          <p:nvPr/>
        </p:nvGrpSpPr>
        <p:grpSpPr>
          <a:xfrm>
            <a:off x="837428" y="1325677"/>
            <a:ext cx="1395217" cy="1305851"/>
            <a:chOff x="737664" y="1596268"/>
            <a:chExt cx="3627283" cy="339494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F8A9695-FABB-41E8-AFD9-14ED0C9C53B8}"/>
                </a:ext>
              </a:extLst>
            </p:cNvPr>
            <p:cNvSpPr/>
            <p:nvPr/>
          </p:nvSpPr>
          <p:spPr>
            <a:xfrm>
              <a:off x="933346" y="1596268"/>
              <a:ext cx="3044992" cy="3044992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AF5C2AB-DF0E-4E4D-85AA-4D177AA94F59}"/>
                </a:ext>
              </a:extLst>
            </p:cNvPr>
            <p:cNvSpPr/>
            <p:nvPr/>
          </p:nvSpPr>
          <p:spPr>
            <a:xfrm>
              <a:off x="737664" y="1622106"/>
              <a:ext cx="1809010" cy="180901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1220991-207C-4B79-B9B6-11BBD65E68EF}"/>
                </a:ext>
              </a:extLst>
            </p:cNvPr>
            <p:cNvSpPr/>
            <p:nvPr/>
          </p:nvSpPr>
          <p:spPr>
            <a:xfrm>
              <a:off x="2555937" y="1622106"/>
              <a:ext cx="1809010" cy="180901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FF004DF-DFAE-40A6-A36F-574F254349AF}"/>
                </a:ext>
              </a:extLst>
            </p:cNvPr>
            <p:cNvSpPr/>
            <p:nvPr/>
          </p:nvSpPr>
          <p:spPr>
            <a:xfrm>
              <a:off x="1626330" y="3182206"/>
              <a:ext cx="1809010" cy="180901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08D8F7-9BA5-4667-A295-B32E605CBC2B}"/>
              </a:ext>
            </a:extLst>
          </p:cNvPr>
          <p:cNvGrpSpPr/>
          <p:nvPr/>
        </p:nvGrpSpPr>
        <p:grpSpPr>
          <a:xfrm>
            <a:off x="2511809" y="1423719"/>
            <a:ext cx="1233924" cy="1127097"/>
            <a:chOff x="4095779" y="1590731"/>
            <a:chExt cx="4106985" cy="3751423"/>
          </a:xfrm>
          <a:solidFill>
            <a:schemeClr val="bg1">
              <a:lumMod val="85000"/>
            </a:schemeClr>
          </a:soli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C7B313E-F235-4D16-890E-B27ADA4FB8A2}"/>
                </a:ext>
              </a:extLst>
            </p:cNvPr>
            <p:cNvSpPr/>
            <p:nvPr/>
          </p:nvSpPr>
          <p:spPr>
            <a:xfrm>
              <a:off x="5408057" y="1590731"/>
              <a:ext cx="1482428" cy="1482428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249BDAB-4D72-4B1E-B975-A6B0BFECF36D}"/>
                </a:ext>
              </a:extLst>
            </p:cNvPr>
            <p:cNvGrpSpPr/>
            <p:nvPr/>
          </p:nvGrpSpPr>
          <p:grpSpPr>
            <a:xfrm>
              <a:off x="4095779" y="3859726"/>
              <a:ext cx="4106985" cy="1482428"/>
              <a:chOff x="4095779" y="3859726"/>
              <a:chExt cx="4106985" cy="1482428"/>
            </a:xfrm>
            <a:grpFill/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4F342C9-A4BB-49B1-85FB-A352D161ADFA}"/>
                  </a:ext>
                </a:extLst>
              </p:cNvPr>
              <p:cNvSpPr/>
              <p:nvPr/>
            </p:nvSpPr>
            <p:spPr>
              <a:xfrm>
                <a:off x="4095779" y="3859726"/>
                <a:ext cx="1482428" cy="148242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2882AA3-67CB-47B6-A0EE-1FD00BA6D47D}"/>
                  </a:ext>
                </a:extLst>
              </p:cNvPr>
              <p:cNvSpPr/>
              <p:nvPr/>
            </p:nvSpPr>
            <p:spPr>
              <a:xfrm>
                <a:off x="6720336" y="3859726"/>
                <a:ext cx="1482428" cy="148242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85CC5DF-25A0-458C-B49F-C6AA870083EE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5578207" y="4600940"/>
              <a:ext cx="114212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BA92EEA-D144-4F37-9B60-09C22919645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900600" y="3456295"/>
              <a:ext cx="114212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CAE1EB6-8873-4148-BD1F-25840E8F9765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6255815" y="3457206"/>
              <a:ext cx="114212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oogle Shape;689;p58">
            <a:extLst>
              <a:ext uri="{FF2B5EF4-FFF2-40B4-BE49-F238E27FC236}">
                <a16:creationId xmlns:a16="http://schemas.microsoft.com/office/drawing/2014/main" id="{F4A16EC0-C8D3-4DBC-8B7A-FF875316831D}"/>
              </a:ext>
            </a:extLst>
          </p:cNvPr>
          <p:cNvGrpSpPr/>
          <p:nvPr/>
        </p:nvGrpSpPr>
        <p:grpSpPr>
          <a:xfrm>
            <a:off x="4212228" y="2834693"/>
            <a:ext cx="1415687" cy="1419178"/>
            <a:chOff x="4818969" y="1329900"/>
            <a:chExt cx="70176" cy="70350"/>
          </a:xfrm>
          <a:solidFill>
            <a:schemeClr val="bg1">
              <a:lumMod val="85000"/>
            </a:schemeClr>
          </a:solidFill>
        </p:grpSpPr>
        <p:sp>
          <p:nvSpPr>
            <p:cNvPr id="19" name="Google Shape;690;p58">
              <a:extLst>
                <a:ext uri="{FF2B5EF4-FFF2-40B4-BE49-F238E27FC236}">
                  <a16:creationId xmlns:a16="http://schemas.microsoft.com/office/drawing/2014/main" id="{78038EE0-D5C3-4713-8021-80A27F705784}"/>
                </a:ext>
              </a:extLst>
            </p:cNvPr>
            <p:cNvSpPr/>
            <p:nvPr/>
          </p:nvSpPr>
          <p:spPr>
            <a:xfrm>
              <a:off x="4861520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91;p58">
              <a:extLst>
                <a:ext uri="{FF2B5EF4-FFF2-40B4-BE49-F238E27FC236}">
                  <a16:creationId xmlns:a16="http://schemas.microsoft.com/office/drawing/2014/main" id="{F4A7E207-E094-4D4C-AAAB-42DED6202BED}"/>
                </a:ext>
              </a:extLst>
            </p:cNvPr>
            <p:cNvSpPr/>
            <p:nvPr/>
          </p:nvSpPr>
          <p:spPr>
            <a:xfrm>
              <a:off x="4818969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2;p58">
              <a:extLst>
                <a:ext uri="{FF2B5EF4-FFF2-40B4-BE49-F238E27FC236}">
                  <a16:creationId xmlns:a16="http://schemas.microsoft.com/office/drawing/2014/main" id="{98D37994-4EB2-4A5D-B9E2-147082F65CB3}"/>
                </a:ext>
              </a:extLst>
            </p:cNvPr>
            <p:cNvSpPr/>
            <p:nvPr/>
          </p:nvSpPr>
          <p:spPr>
            <a:xfrm>
              <a:off x="4848919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693;p58">
              <a:extLst>
                <a:ext uri="{FF2B5EF4-FFF2-40B4-BE49-F238E27FC236}">
                  <a16:creationId xmlns:a16="http://schemas.microsoft.com/office/drawing/2014/main" id="{33C15947-3D0C-414C-AB65-A9F79EB43C47}"/>
                </a:ext>
              </a:extLst>
            </p:cNvPr>
            <p:cNvSpPr/>
            <p:nvPr/>
          </p:nvSpPr>
          <p:spPr>
            <a:xfrm>
              <a:off x="4824395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31;p58">
            <a:extLst>
              <a:ext uri="{FF2B5EF4-FFF2-40B4-BE49-F238E27FC236}">
                <a16:creationId xmlns:a16="http://schemas.microsoft.com/office/drawing/2014/main" id="{233F962A-CBC6-4D72-93F2-1548FA4DC34B}"/>
              </a:ext>
            </a:extLst>
          </p:cNvPr>
          <p:cNvGrpSpPr/>
          <p:nvPr/>
        </p:nvGrpSpPr>
        <p:grpSpPr>
          <a:xfrm>
            <a:off x="2511809" y="2920343"/>
            <a:ext cx="1319568" cy="1319568"/>
            <a:chOff x="3736598" y="2170606"/>
            <a:chExt cx="404889" cy="404889"/>
          </a:xfrm>
          <a:solidFill>
            <a:schemeClr val="bg1">
              <a:lumMod val="85000"/>
            </a:schemeClr>
          </a:solidFill>
        </p:grpSpPr>
        <p:sp>
          <p:nvSpPr>
            <p:cNvPr id="26" name="Google Shape;832;p58">
              <a:extLst>
                <a:ext uri="{FF2B5EF4-FFF2-40B4-BE49-F238E27FC236}">
                  <a16:creationId xmlns:a16="http://schemas.microsoft.com/office/drawing/2014/main" id="{7E2A7793-AED5-4E58-9052-2DF934000608}"/>
                </a:ext>
              </a:extLst>
            </p:cNvPr>
            <p:cNvSpPr/>
            <p:nvPr/>
          </p:nvSpPr>
          <p:spPr>
            <a:xfrm>
              <a:off x="3950281" y="2170846"/>
              <a:ext cx="191206" cy="231947"/>
            </a:xfrm>
            <a:custGeom>
              <a:avLst/>
              <a:gdLst/>
              <a:ahLst/>
              <a:cxnLst/>
              <a:rect l="l" t="t" r="r" b="b"/>
              <a:pathLst>
                <a:path w="8781" h="10652" extrusionOk="0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3;p58">
              <a:extLst>
                <a:ext uri="{FF2B5EF4-FFF2-40B4-BE49-F238E27FC236}">
                  <a16:creationId xmlns:a16="http://schemas.microsoft.com/office/drawing/2014/main" id="{7176CC29-B37A-48C9-B000-9BA72E30A930}"/>
                </a:ext>
              </a:extLst>
            </p:cNvPr>
            <p:cNvSpPr/>
            <p:nvPr/>
          </p:nvSpPr>
          <p:spPr>
            <a:xfrm>
              <a:off x="3737099" y="2170606"/>
              <a:ext cx="231947" cy="191446"/>
            </a:xfrm>
            <a:custGeom>
              <a:avLst/>
              <a:gdLst/>
              <a:ahLst/>
              <a:cxnLst/>
              <a:rect l="l" t="t" r="r" b="b"/>
              <a:pathLst>
                <a:path w="10652" h="8792" extrusionOk="0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4;p58">
              <a:extLst>
                <a:ext uri="{FF2B5EF4-FFF2-40B4-BE49-F238E27FC236}">
                  <a16:creationId xmlns:a16="http://schemas.microsoft.com/office/drawing/2014/main" id="{C6EE42A9-9885-4BB6-9935-5B95F1D35593}"/>
                </a:ext>
              </a:extLst>
            </p:cNvPr>
            <p:cNvSpPr/>
            <p:nvPr/>
          </p:nvSpPr>
          <p:spPr>
            <a:xfrm>
              <a:off x="3909539" y="2384027"/>
              <a:ext cx="231686" cy="191468"/>
            </a:xfrm>
            <a:custGeom>
              <a:avLst/>
              <a:gdLst/>
              <a:ahLst/>
              <a:cxnLst/>
              <a:rect l="l" t="t" r="r" b="b"/>
              <a:pathLst>
                <a:path w="10640" h="8793" extrusionOk="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5;p58">
              <a:extLst>
                <a:ext uri="{FF2B5EF4-FFF2-40B4-BE49-F238E27FC236}">
                  <a16:creationId xmlns:a16="http://schemas.microsoft.com/office/drawing/2014/main" id="{4174A368-5AFC-412B-A09C-1C5443ED4DA7}"/>
                </a:ext>
              </a:extLst>
            </p:cNvPr>
            <p:cNvSpPr/>
            <p:nvPr/>
          </p:nvSpPr>
          <p:spPr>
            <a:xfrm>
              <a:off x="3736598" y="2343307"/>
              <a:ext cx="191707" cy="231686"/>
            </a:xfrm>
            <a:custGeom>
              <a:avLst/>
              <a:gdLst/>
              <a:ahLst/>
              <a:cxnLst/>
              <a:rect l="l" t="t" r="r" b="b"/>
              <a:pathLst>
                <a:path w="8804" h="10640" extrusionOk="0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836;p58">
            <a:extLst>
              <a:ext uri="{FF2B5EF4-FFF2-40B4-BE49-F238E27FC236}">
                <a16:creationId xmlns:a16="http://schemas.microsoft.com/office/drawing/2014/main" id="{832A957C-2D5D-4F14-8ED2-3521813D1635}"/>
              </a:ext>
            </a:extLst>
          </p:cNvPr>
          <p:cNvGrpSpPr/>
          <p:nvPr/>
        </p:nvGrpSpPr>
        <p:grpSpPr>
          <a:xfrm>
            <a:off x="584853" y="2917139"/>
            <a:ext cx="1495496" cy="1319074"/>
            <a:chOff x="3161917" y="2170682"/>
            <a:chExt cx="458870" cy="404737"/>
          </a:xfrm>
          <a:solidFill>
            <a:schemeClr val="bg1">
              <a:lumMod val="85000"/>
            </a:schemeClr>
          </a:solidFill>
        </p:grpSpPr>
        <p:sp>
          <p:nvSpPr>
            <p:cNvPr id="31" name="Google Shape;837;p58">
              <a:extLst>
                <a:ext uri="{FF2B5EF4-FFF2-40B4-BE49-F238E27FC236}">
                  <a16:creationId xmlns:a16="http://schemas.microsoft.com/office/drawing/2014/main" id="{524EE607-946C-428E-96AE-18BEBE459B60}"/>
                </a:ext>
              </a:extLst>
            </p:cNvPr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8;p58">
              <a:extLst>
                <a:ext uri="{FF2B5EF4-FFF2-40B4-BE49-F238E27FC236}">
                  <a16:creationId xmlns:a16="http://schemas.microsoft.com/office/drawing/2014/main" id="{BD22B26B-4632-4EA7-8880-B1738DE63A99}"/>
                </a:ext>
              </a:extLst>
            </p:cNvPr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Google Shape;839;p58">
              <a:extLst>
                <a:ext uri="{FF2B5EF4-FFF2-40B4-BE49-F238E27FC236}">
                  <a16:creationId xmlns:a16="http://schemas.microsoft.com/office/drawing/2014/main" id="{3C15BBC8-FEE9-4D9A-AC6C-D21A8F32C5AE}"/>
                </a:ext>
              </a:extLst>
            </p:cNvPr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37FBE6-69A4-460A-BFA8-108421778A78}"/>
              </a:ext>
            </a:extLst>
          </p:cNvPr>
          <p:cNvGrpSpPr/>
          <p:nvPr/>
        </p:nvGrpSpPr>
        <p:grpSpPr>
          <a:xfrm>
            <a:off x="5806440" y="1423719"/>
            <a:ext cx="1171242" cy="1171242"/>
            <a:chOff x="7104792" y="1575114"/>
            <a:chExt cx="521514" cy="521514"/>
          </a:xfrm>
        </p:grpSpPr>
        <p:sp>
          <p:nvSpPr>
            <p:cNvPr id="35" name="Google Shape;890;p86">
              <a:extLst>
                <a:ext uri="{FF2B5EF4-FFF2-40B4-BE49-F238E27FC236}">
                  <a16:creationId xmlns:a16="http://schemas.microsoft.com/office/drawing/2014/main" id="{D335485B-0771-444B-843C-A96EB63C0A2A}"/>
                </a:ext>
              </a:extLst>
            </p:cNvPr>
            <p:cNvSpPr/>
            <p:nvPr/>
          </p:nvSpPr>
          <p:spPr>
            <a:xfrm>
              <a:off x="7104792" y="1575114"/>
              <a:ext cx="521514" cy="52151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1;p86">
              <a:extLst>
                <a:ext uri="{FF2B5EF4-FFF2-40B4-BE49-F238E27FC236}">
                  <a16:creationId xmlns:a16="http://schemas.microsoft.com/office/drawing/2014/main" id="{FDB4FAE2-A835-4306-8DC6-CC0BC76C5627}"/>
                </a:ext>
              </a:extLst>
            </p:cNvPr>
            <p:cNvSpPr/>
            <p:nvPr/>
          </p:nvSpPr>
          <p:spPr>
            <a:xfrm>
              <a:off x="7104792" y="1575114"/>
              <a:ext cx="521514" cy="521514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892;p86">
            <a:extLst>
              <a:ext uri="{FF2B5EF4-FFF2-40B4-BE49-F238E27FC236}">
                <a16:creationId xmlns:a16="http://schemas.microsoft.com/office/drawing/2014/main" id="{B4EBE651-7A36-4238-A654-0EDC3D449E4A}"/>
              </a:ext>
            </a:extLst>
          </p:cNvPr>
          <p:cNvGrpSpPr/>
          <p:nvPr/>
        </p:nvGrpSpPr>
        <p:grpSpPr>
          <a:xfrm>
            <a:off x="4199978" y="1353705"/>
            <a:ext cx="1197111" cy="1197111"/>
            <a:chOff x="4049800" y="640400"/>
            <a:chExt cx="858900" cy="858900"/>
          </a:xfrm>
        </p:grpSpPr>
        <p:sp>
          <p:nvSpPr>
            <p:cNvPr id="38" name="Google Shape;893;p86">
              <a:extLst>
                <a:ext uri="{FF2B5EF4-FFF2-40B4-BE49-F238E27FC236}">
                  <a16:creationId xmlns:a16="http://schemas.microsoft.com/office/drawing/2014/main" id="{C25AA46E-2342-4379-8F30-0DCD43D200A4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4;p86">
              <a:extLst>
                <a:ext uri="{FF2B5EF4-FFF2-40B4-BE49-F238E27FC236}">
                  <a16:creationId xmlns:a16="http://schemas.microsoft.com/office/drawing/2014/main" id="{82633FDB-8F27-4780-AAE2-63DAEBA916F4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CE552D-077B-48B4-9670-A379C666F473}"/>
              </a:ext>
            </a:extLst>
          </p:cNvPr>
          <p:cNvGrpSpPr/>
          <p:nvPr/>
        </p:nvGrpSpPr>
        <p:grpSpPr>
          <a:xfrm>
            <a:off x="5816031" y="2901447"/>
            <a:ext cx="1378715" cy="1334766"/>
            <a:chOff x="6008766" y="3486656"/>
            <a:chExt cx="583960" cy="565345"/>
          </a:xfrm>
        </p:grpSpPr>
        <p:sp>
          <p:nvSpPr>
            <p:cNvPr id="45" name="Google Shape;811;p86">
              <a:extLst>
                <a:ext uri="{FF2B5EF4-FFF2-40B4-BE49-F238E27FC236}">
                  <a16:creationId xmlns:a16="http://schemas.microsoft.com/office/drawing/2014/main" id="{EA092007-E079-4671-9998-7302452AAD10}"/>
                </a:ext>
              </a:extLst>
            </p:cNvPr>
            <p:cNvSpPr/>
            <p:nvPr/>
          </p:nvSpPr>
          <p:spPr>
            <a:xfrm>
              <a:off x="6008766" y="3486656"/>
              <a:ext cx="341270" cy="412924"/>
            </a:xfrm>
            <a:custGeom>
              <a:avLst/>
              <a:gdLst/>
              <a:ahLst/>
              <a:cxnLst/>
              <a:rect l="l" t="t" r="r" b="b"/>
              <a:pathLst>
                <a:path w="1724" h="2086" extrusionOk="0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812;p86">
              <a:extLst>
                <a:ext uri="{FF2B5EF4-FFF2-40B4-BE49-F238E27FC236}">
                  <a16:creationId xmlns:a16="http://schemas.microsoft.com/office/drawing/2014/main" id="{1ECFEA58-6410-4072-9271-C5F74F179E80}"/>
                </a:ext>
              </a:extLst>
            </p:cNvPr>
            <p:cNvSpPr/>
            <p:nvPr/>
          </p:nvSpPr>
          <p:spPr>
            <a:xfrm>
              <a:off x="6374186" y="3520901"/>
              <a:ext cx="218540" cy="405797"/>
            </a:xfrm>
            <a:custGeom>
              <a:avLst/>
              <a:gdLst/>
              <a:ahLst/>
              <a:cxnLst/>
              <a:rect l="l" t="t" r="r" b="b"/>
              <a:pathLst>
                <a:path w="1104" h="2050" extrusionOk="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813;p86">
              <a:extLst>
                <a:ext uri="{FF2B5EF4-FFF2-40B4-BE49-F238E27FC236}">
                  <a16:creationId xmlns:a16="http://schemas.microsoft.com/office/drawing/2014/main" id="{143D3F34-6EA5-4287-9A26-A10F09ECCBFD}"/>
                </a:ext>
              </a:extLst>
            </p:cNvPr>
            <p:cNvSpPr/>
            <p:nvPr/>
          </p:nvSpPr>
          <p:spPr>
            <a:xfrm>
              <a:off x="6118630" y="3890672"/>
              <a:ext cx="389967" cy="161329"/>
            </a:xfrm>
            <a:custGeom>
              <a:avLst/>
              <a:gdLst/>
              <a:ahLst/>
              <a:cxnLst/>
              <a:rect l="l" t="t" r="r" b="b"/>
              <a:pathLst>
                <a:path w="1970" h="815" extrusionOk="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8850;p91">
            <a:extLst>
              <a:ext uri="{FF2B5EF4-FFF2-40B4-BE49-F238E27FC236}">
                <a16:creationId xmlns:a16="http://schemas.microsoft.com/office/drawing/2014/main" id="{53C1E324-2323-40B8-8475-A28C2FD6856D}"/>
              </a:ext>
            </a:extLst>
          </p:cNvPr>
          <p:cNvGrpSpPr/>
          <p:nvPr/>
        </p:nvGrpSpPr>
        <p:grpSpPr>
          <a:xfrm>
            <a:off x="657756" y="4595432"/>
            <a:ext cx="1538547" cy="1466534"/>
            <a:chOff x="7189833" y="2022667"/>
            <a:chExt cx="1251159" cy="1192597"/>
          </a:xfrm>
          <a:solidFill>
            <a:schemeClr val="bg1">
              <a:lumMod val="85000"/>
            </a:schemeClr>
          </a:solidFill>
        </p:grpSpPr>
        <p:sp>
          <p:nvSpPr>
            <p:cNvPr id="101" name="Google Shape;8851;p91">
              <a:extLst>
                <a:ext uri="{FF2B5EF4-FFF2-40B4-BE49-F238E27FC236}">
                  <a16:creationId xmlns:a16="http://schemas.microsoft.com/office/drawing/2014/main" id="{64129475-372B-4B70-8BCD-A2D38FDDC525}"/>
                </a:ext>
              </a:extLst>
            </p:cNvPr>
            <p:cNvSpPr/>
            <p:nvPr/>
          </p:nvSpPr>
          <p:spPr>
            <a:xfrm>
              <a:off x="7474366" y="2461318"/>
              <a:ext cx="682343" cy="220186"/>
            </a:xfrm>
            <a:custGeom>
              <a:avLst/>
              <a:gdLst/>
              <a:ahLst/>
              <a:cxnLst/>
              <a:rect l="l" t="t" r="r" b="b"/>
              <a:pathLst>
                <a:path w="125546" h="40494" extrusionOk="0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852;p91">
              <a:extLst>
                <a:ext uri="{FF2B5EF4-FFF2-40B4-BE49-F238E27FC236}">
                  <a16:creationId xmlns:a16="http://schemas.microsoft.com/office/drawing/2014/main" id="{FB02B929-7290-4F88-9BF7-EC578A9D8938}"/>
                </a:ext>
              </a:extLst>
            </p:cNvPr>
            <p:cNvSpPr/>
            <p:nvPr/>
          </p:nvSpPr>
          <p:spPr>
            <a:xfrm>
              <a:off x="7602697" y="2022667"/>
              <a:ext cx="426517" cy="402424"/>
            </a:xfrm>
            <a:custGeom>
              <a:avLst/>
              <a:gdLst/>
              <a:ahLst/>
              <a:cxnLst/>
              <a:rect l="l" t="t" r="r" b="b"/>
              <a:pathLst>
                <a:path w="78476" h="74009" extrusionOk="0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853;p91">
              <a:extLst>
                <a:ext uri="{FF2B5EF4-FFF2-40B4-BE49-F238E27FC236}">
                  <a16:creationId xmlns:a16="http://schemas.microsoft.com/office/drawing/2014/main" id="{3221D856-44FD-47A6-8ECA-48542FBBD4DF}"/>
                </a:ext>
              </a:extLst>
            </p:cNvPr>
            <p:cNvSpPr/>
            <p:nvPr/>
          </p:nvSpPr>
          <p:spPr>
            <a:xfrm>
              <a:off x="7189833" y="2972969"/>
              <a:ext cx="1251159" cy="242295"/>
            </a:xfrm>
            <a:custGeom>
              <a:avLst/>
              <a:gdLst/>
              <a:ahLst/>
              <a:cxnLst/>
              <a:rect l="l" t="t" r="r" b="b"/>
              <a:pathLst>
                <a:path w="230204" h="44560" extrusionOk="0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854;p91">
              <a:extLst>
                <a:ext uri="{FF2B5EF4-FFF2-40B4-BE49-F238E27FC236}">
                  <a16:creationId xmlns:a16="http://schemas.microsoft.com/office/drawing/2014/main" id="{235D86D3-E9FF-4EA8-BF71-752469204C4D}"/>
                </a:ext>
              </a:extLst>
            </p:cNvPr>
            <p:cNvSpPr/>
            <p:nvPr/>
          </p:nvSpPr>
          <p:spPr>
            <a:xfrm>
              <a:off x="7340931" y="2717730"/>
              <a:ext cx="950049" cy="219012"/>
            </a:xfrm>
            <a:custGeom>
              <a:avLst/>
              <a:gdLst/>
              <a:ahLst/>
              <a:cxnLst/>
              <a:rect l="l" t="t" r="r" b="b"/>
              <a:pathLst>
                <a:path w="174802" h="40278" extrusionOk="0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A7E195B-927D-4FA1-A74E-14D21208C8D8}"/>
              </a:ext>
            </a:extLst>
          </p:cNvPr>
          <p:cNvGrpSpPr/>
          <p:nvPr/>
        </p:nvGrpSpPr>
        <p:grpSpPr>
          <a:xfrm>
            <a:off x="2500103" y="4725230"/>
            <a:ext cx="1538548" cy="1474178"/>
            <a:chOff x="2500103" y="4547430"/>
            <a:chExt cx="1538548" cy="1474178"/>
          </a:xfrm>
        </p:grpSpPr>
        <p:sp>
          <p:nvSpPr>
            <p:cNvPr id="106" name="Google Shape;8233;p90">
              <a:extLst>
                <a:ext uri="{FF2B5EF4-FFF2-40B4-BE49-F238E27FC236}">
                  <a16:creationId xmlns:a16="http://schemas.microsoft.com/office/drawing/2014/main" id="{4E96CAF9-BAF2-48F8-9EC3-18437DAD41E9}"/>
                </a:ext>
              </a:extLst>
            </p:cNvPr>
            <p:cNvSpPr/>
            <p:nvPr/>
          </p:nvSpPr>
          <p:spPr>
            <a:xfrm>
              <a:off x="2785110" y="4547430"/>
              <a:ext cx="953157" cy="492047"/>
            </a:xfrm>
            <a:custGeom>
              <a:avLst/>
              <a:gdLst/>
              <a:ahLst/>
              <a:cxnLst/>
              <a:rect l="l" t="t" r="r" b="b"/>
              <a:pathLst>
                <a:path w="20642" h="10656" extrusionOk="0">
                  <a:moveTo>
                    <a:pt x="10321" y="0"/>
                  </a:moveTo>
                  <a:cubicBezTo>
                    <a:pt x="4630" y="0"/>
                    <a:pt x="1" y="4630"/>
                    <a:pt x="1" y="10321"/>
                  </a:cubicBezTo>
                  <a:cubicBezTo>
                    <a:pt x="1" y="10385"/>
                    <a:pt x="2" y="10450"/>
                    <a:pt x="4" y="10514"/>
                  </a:cubicBezTo>
                  <a:cubicBezTo>
                    <a:pt x="1580" y="9686"/>
                    <a:pt x="3307" y="9273"/>
                    <a:pt x="5033" y="9273"/>
                  </a:cubicBezTo>
                  <a:cubicBezTo>
                    <a:pt x="6858" y="9273"/>
                    <a:pt x="8681" y="9735"/>
                    <a:pt x="10321" y="10655"/>
                  </a:cubicBezTo>
                  <a:cubicBezTo>
                    <a:pt x="11962" y="9735"/>
                    <a:pt x="13786" y="9273"/>
                    <a:pt x="15610" y="9273"/>
                  </a:cubicBezTo>
                  <a:cubicBezTo>
                    <a:pt x="17337" y="9273"/>
                    <a:pt x="19065" y="9686"/>
                    <a:pt x="20640" y="10514"/>
                  </a:cubicBezTo>
                  <a:cubicBezTo>
                    <a:pt x="20640" y="10450"/>
                    <a:pt x="20642" y="10385"/>
                    <a:pt x="20642" y="10321"/>
                  </a:cubicBezTo>
                  <a:cubicBezTo>
                    <a:pt x="20642" y="4630"/>
                    <a:pt x="16012" y="0"/>
                    <a:pt x="1032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234;p90">
              <a:extLst>
                <a:ext uri="{FF2B5EF4-FFF2-40B4-BE49-F238E27FC236}">
                  <a16:creationId xmlns:a16="http://schemas.microsoft.com/office/drawing/2014/main" id="{7B059860-6446-47E7-8D81-4E3C7DD41207}"/>
                </a:ext>
              </a:extLst>
            </p:cNvPr>
            <p:cNvSpPr/>
            <p:nvPr/>
          </p:nvSpPr>
          <p:spPr>
            <a:xfrm>
              <a:off x="3341307" y="5116092"/>
              <a:ext cx="697344" cy="879968"/>
            </a:xfrm>
            <a:custGeom>
              <a:avLst/>
              <a:gdLst/>
              <a:ahLst/>
              <a:cxnLst/>
              <a:rect l="l" t="t" r="r" b="b"/>
              <a:pathLst>
                <a:path w="15102" h="19057" extrusionOk="0">
                  <a:moveTo>
                    <a:pt x="10272" y="0"/>
                  </a:moveTo>
                  <a:cubicBezTo>
                    <a:pt x="9934" y="3512"/>
                    <a:pt x="7912" y="6539"/>
                    <a:pt x="5024" y="8262"/>
                  </a:cubicBezTo>
                  <a:cubicBezTo>
                    <a:pt x="5031" y="8418"/>
                    <a:pt x="5036" y="8577"/>
                    <a:pt x="5036" y="8736"/>
                  </a:cubicBezTo>
                  <a:cubicBezTo>
                    <a:pt x="5036" y="12577"/>
                    <a:pt x="3024" y="15957"/>
                    <a:pt x="1" y="17879"/>
                  </a:cubicBezTo>
                  <a:cubicBezTo>
                    <a:pt x="1471" y="18653"/>
                    <a:pt x="3109" y="19056"/>
                    <a:pt x="4771" y="19056"/>
                  </a:cubicBezTo>
                  <a:cubicBezTo>
                    <a:pt x="4774" y="19056"/>
                    <a:pt x="4778" y="19056"/>
                    <a:pt x="4781" y="19056"/>
                  </a:cubicBezTo>
                  <a:cubicBezTo>
                    <a:pt x="10472" y="19056"/>
                    <a:pt x="15102" y="14427"/>
                    <a:pt x="15102" y="8736"/>
                  </a:cubicBezTo>
                  <a:cubicBezTo>
                    <a:pt x="15102" y="5062"/>
                    <a:pt x="13170" y="1831"/>
                    <a:pt x="102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235;p90">
              <a:extLst>
                <a:ext uri="{FF2B5EF4-FFF2-40B4-BE49-F238E27FC236}">
                  <a16:creationId xmlns:a16="http://schemas.microsoft.com/office/drawing/2014/main" id="{E04A900F-B621-42F0-B945-CB7F0D14B3DC}"/>
                </a:ext>
              </a:extLst>
            </p:cNvPr>
            <p:cNvSpPr/>
            <p:nvPr/>
          </p:nvSpPr>
          <p:spPr>
            <a:xfrm>
              <a:off x="3285100" y="5042857"/>
              <a:ext cx="451921" cy="428325"/>
            </a:xfrm>
            <a:custGeom>
              <a:avLst/>
              <a:gdLst/>
              <a:ahLst/>
              <a:cxnLst/>
              <a:rect l="l" t="t" r="r" b="b"/>
              <a:pathLst>
                <a:path w="9787" h="9276" extrusionOk="0">
                  <a:moveTo>
                    <a:pt x="4781" y="1"/>
                  </a:moveTo>
                  <a:cubicBezTo>
                    <a:pt x="3141" y="1"/>
                    <a:pt x="1499" y="393"/>
                    <a:pt x="1" y="1178"/>
                  </a:cubicBezTo>
                  <a:cubicBezTo>
                    <a:pt x="2747" y="2923"/>
                    <a:pt x="4656" y="5871"/>
                    <a:pt x="4984" y="9276"/>
                  </a:cubicBezTo>
                  <a:cubicBezTo>
                    <a:pt x="7683" y="7574"/>
                    <a:pt x="9542" y="4656"/>
                    <a:pt x="9787" y="1300"/>
                  </a:cubicBezTo>
                  <a:cubicBezTo>
                    <a:pt x="8232" y="434"/>
                    <a:pt x="6507" y="1"/>
                    <a:pt x="47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236;p90">
              <a:extLst>
                <a:ext uri="{FF2B5EF4-FFF2-40B4-BE49-F238E27FC236}">
                  <a16:creationId xmlns:a16="http://schemas.microsoft.com/office/drawing/2014/main" id="{DAA37DD9-4222-4E50-8DC9-11AB6CB3DB6F}"/>
                </a:ext>
              </a:extLst>
            </p:cNvPr>
            <p:cNvSpPr/>
            <p:nvPr/>
          </p:nvSpPr>
          <p:spPr>
            <a:xfrm>
              <a:off x="2500103" y="5141640"/>
              <a:ext cx="697391" cy="879968"/>
            </a:xfrm>
            <a:custGeom>
              <a:avLst/>
              <a:gdLst/>
              <a:ahLst/>
              <a:cxnLst/>
              <a:rect l="l" t="t" r="r" b="b"/>
              <a:pathLst>
                <a:path w="15103" h="19057" extrusionOk="0">
                  <a:moveTo>
                    <a:pt x="4831" y="0"/>
                  </a:moveTo>
                  <a:cubicBezTo>
                    <a:pt x="1931" y="1831"/>
                    <a:pt x="0" y="5062"/>
                    <a:pt x="0" y="8736"/>
                  </a:cubicBezTo>
                  <a:cubicBezTo>
                    <a:pt x="0" y="14427"/>
                    <a:pt x="4631" y="19056"/>
                    <a:pt x="10321" y="19056"/>
                  </a:cubicBezTo>
                  <a:cubicBezTo>
                    <a:pt x="10324" y="19056"/>
                    <a:pt x="10327" y="19056"/>
                    <a:pt x="10331" y="19056"/>
                  </a:cubicBezTo>
                  <a:cubicBezTo>
                    <a:pt x="11993" y="19056"/>
                    <a:pt x="13630" y="18653"/>
                    <a:pt x="15102" y="17879"/>
                  </a:cubicBezTo>
                  <a:cubicBezTo>
                    <a:pt x="12077" y="15957"/>
                    <a:pt x="10068" y="12577"/>
                    <a:pt x="10068" y="8736"/>
                  </a:cubicBezTo>
                  <a:cubicBezTo>
                    <a:pt x="10068" y="8577"/>
                    <a:pt x="10071" y="8418"/>
                    <a:pt x="10079" y="8262"/>
                  </a:cubicBezTo>
                  <a:cubicBezTo>
                    <a:pt x="7192" y="6540"/>
                    <a:pt x="5169" y="3512"/>
                    <a:pt x="48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237;p90">
              <a:extLst>
                <a:ext uri="{FF2B5EF4-FFF2-40B4-BE49-F238E27FC236}">
                  <a16:creationId xmlns:a16="http://schemas.microsoft.com/office/drawing/2014/main" id="{55584B61-73CD-4352-8EBB-62D647E32B63}"/>
                </a:ext>
              </a:extLst>
            </p:cNvPr>
            <p:cNvSpPr/>
            <p:nvPr/>
          </p:nvSpPr>
          <p:spPr>
            <a:xfrm>
              <a:off x="2786449" y="5042857"/>
              <a:ext cx="451921" cy="428325"/>
            </a:xfrm>
            <a:custGeom>
              <a:avLst/>
              <a:gdLst/>
              <a:ahLst/>
              <a:cxnLst/>
              <a:rect l="l" t="t" r="r" b="b"/>
              <a:pathLst>
                <a:path w="9787" h="9276" extrusionOk="0">
                  <a:moveTo>
                    <a:pt x="5005" y="1"/>
                  </a:moveTo>
                  <a:cubicBezTo>
                    <a:pt x="3280" y="1"/>
                    <a:pt x="1555" y="434"/>
                    <a:pt x="1" y="1300"/>
                  </a:cubicBezTo>
                  <a:cubicBezTo>
                    <a:pt x="246" y="4658"/>
                    <a:pt x="2103" y="7574"/>
                    <a:pt x="4801" y="9276"/>
                  </a:cubicBezTo>
                  <a:cubicBezTo>
                    <a:pt x="5130" y="5871"/>
                    <a:pt x="7040" y="2923"/>
                    <a:pt x="9786" y="1178"/>
                  </a:cubicBezTo>
                  <a:cubicBezTo>
                    <a:pt x="8288" y="393"/>
                    <a:pt x="6646" y="1"/>
                    <a:pt x="50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238;p90">
              <a:extLst>
                <a:ext uri="{FF2B5EF4-FFF2-40B4-BE49-F238E27FC236}">
                  <a16:creationId xmlns:a16="http://schemas.microsoft.com/office/drawing/2014/main" id="{05816902-1337-4824-8F91-7628AB3D145B}"/>
                </a:ext>
              </a:extLst>
            </p:cNvPr>
            <p:cNvSpPr/>
            <p:nvPr/>
          </p:nvSpPr>
          <p:spPr>
            <a:xfrm>
              <a:off x="3029287" y="5510477"/>
              <a:ext cx="464850" cy="418120"/>
            </a:xfrm>
            <a:custGeom>
              <a:avLst/>
              <a:gdLst/>
              <a:ahLst/>
              <a:cxnLst/>
              <a:rect l="l" t="t" r="r" b="b"/>
              <a:pathLst>
                <a:path w="10067" h="9055" extrusionOk="0">
                  <a:moveTo>
                    <a:pt x="4" y="1"/>
                  </a:moveTo>
                  <a:cubicBezTo>
                    <a:pt x="2" y="65"/>
                    <a:pt x="0" y="130"/>
                    <a:pt x="0" y="195"/>
                  </a:cubicBezTo>
                  <a:cubicBezTo>
                    <a:pt x="0" y="3954"/>
                    <a:pt x="2023" y="7250"/>
                    <a:pt x="5033" y="9055"/>
                  </a:cubicBezTo>
                  <a:cubicBezTo>
                    <a:pt x="8045" y="7250"/>
                    <a:pt x="10066" y="3954"/>
                    <a:pt x="10066" y="195"/>
                  </a:cubicBezTo>
                  <a:cubicBezTo>
                    <a:pt x="10066" y="130"/>
                    <a:pt x="10066" y="65"/>
                    <a:pt x="10065" y="1"/>
                  </a:cubicBezTo>
                  <a:cubicBezTo>
                    <a:pt x="8490" y="829"/>
                    <a:pt x="6762" y="1243"/>
                    <a:pt x="5034" y="1243"/>
                  </a:cubicBezTo>
                  <a:cubicBezTo>
                    <a:pt x="3306" y="1243"/>
                    <a:pt x="1578" y="829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7B6A139-88EC-4993-B875-6A5893E67BC0}"/>
              </a:ext>
            </a:extLst>
          </p:cNvPr>
          <p:cNvGrpSpPr/>
          <p:nvPr/>
        </p:nvGrpSpPr>
        <p:grpSpPr>
          <a:xfrm>
            <a:off x="4341383" y="4725230"/>
            <a:ext cx="1428925" cy="1500571"/>
            <a:chOff x="4341386" y="4547430"/>
            <a:chExt cx="1671231" cy="1755025"/>
          </a:xfrm>
        </p:grpSpPr>
        <p:sp>
          <p:nvSpPr>
            <p:cNvPr id="113" name="Google Shape;856;p61">
              <a:extLst>
                <a:ext uri="{FF2B5EF4-FFF2-40B4-BE49-F238E27FC236}">
                  <a16:creationId xmlns:a16="http://schemas.microsoft.com/office/drawing/2014/main" id="{91712F0C-FB1C-4549-A197-EC6AA7CFDA57}"/>
                </a:ext>
              </a:extLst>
            </p:cNvPr>
            <p:cNvSpPr/>
            <p:nvPr/>
          </p:nvSpPr>
          <p:spPr>
            <a:xfrm>
              <a:off x="5206217" y="4547430"/>
              <a:ext cx="806400" cy="84600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57;p61">
              <a:extLst>
                <a:ext uri="{FF2B5EF4-FFF2-40B4-BE49-F238E27FC236}">
                  <a16:creationId xmlns:a16="http://schemas.microsoft.com/office/drawing/2014/main" id="{57D4F2A6-65DC-41F9-8E18-134A614DB98B}"/>
                </a:ext>
              </a:extLst>
            </p:cNvPr>
            <p:cNvSpPr/>
            <p:nvPr/>
          </p:nvSpPr>
          <p:spPr>
            <a:xfrm>
              <a:off x="4341386" y="5456116"/>
              <a:ext cx="806400" cy="846000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58;p61">
              <a:extLst>
                <a:ext uri="{FF2B5EF4-FFF2-40B4-BE49-F238E27FC236}">
                  <a16:creationId xmlns:a16="http://schemas.microsoft.com/office/drawing/2014/main" id="{21100BDC-0391-40FC-809F-D26B8619EFC3}"/>
                </a:ext>
              </a:extLst>
            </p:cNvPr>
            <p:cNvSpPr/>
            <p:nvPr/>
          </p:nvSpPr>
          <p:spPr>
            <a:xfrm>
              <a:off x="5206217" y="5456118"/>
              <a:ext cx="805731" cy="846337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59;p61">
              <a:extLst>
                <a:ext uri="{FF2B5EF4-FFF2-40B4-BE49-F238E27FC236}">
                  <a16:creationId xmlns:a16="http://schemas.microsoft.com/office/drawing/2014/main" id="{3DD29128-412B-42C1-8195-46427277F710}"/>
                </a:ext>
              </a:extLst>
            </p:cNvPr>
            <p:cNvSpPr/>
            <p:nvPr/>
          </p:nvSpPr>
          <p:spPr>
            <a:xfrm>
              <a:off x="4341386" y="4547430"/>
              <a:ext cx="806400" cy="846000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44C4A41-66FE-4F08-9CD5-A0B2A3763ACD}"/>
              </a:ext>
            </a:extLst>
          </p:cNvPr>
          <p:cNvGrpSpPr/>
          <p:nvPr/>
        </p:nvGrpSpPr>
        <p:grpSpPr>
          <a:xfrm>
            <a:off x="7381008" y="1876359"/>
            <a:ext cx="2624835" cy="412983"/>
            <a:chOff x="7412937" y="1389859"/>
            <a:chExt cx="4893435" cy="769917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BB8DB5A-ADDB-43EC-9390-31B9C89BAF28}"/>
                </a:ext>
              </a:extLst>
            </p:cNvPr>
            <p:cNvGrpSpPr/>
            <p:nvPr/>
          </p:nvGrpSpPr>
          <p:grpSpPr>
            <a:xfrm>
              <a:off x="7412937" y="1389859"/>
              <a:ext cx="1144323" cy="731520"/>
              <a:chOff x="7412937" y="1389859"/>
              <a:chExt cx="1144323" cy="731520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76CDBF4F-5573-4F04-A211-075CF67BF26E}"/>
                  </a:ext>
                </a:extLst>
              </p:cNvPr>
              <p:cNvSpPr/>
              <p:nvPr/>
            </p:nvSpPr>
            <p:spPr>
              <a:xfrm>
                <a:off x="7412937" y="1389859"/>
                <a:ext cx="731520" cy="731520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552AD44A-7FF0-49E1-93B3-2071C18049AC}"/>
                  </a:ext>
                </a:extLst>
              </p:cNvPr>
              <p:cNvCxnSpPr/>
              <p:nvPr/>
            </p:nvCxnSpPr>
            <p:spPr>
              <a:xfrm>
                <a:off x="8206740" y="1780740"/>
                <a:ext cx="350520" cy="0"/>
              </a:xfrm>
              <a:prstGeom prst="straightConnector1">
                <a:avLst/>
              </a:prstGeom>
              <a:ln w="63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B718083-F7C7-4EBF-AB62-5C099D455CAD}"/>
                </a:ext>
              </a:extLst>
            </p:cNvPr>
            <p:cNvGrpSpPr/>
            <p:nvPr/>
          </p:nvGrpSpPr>
          <p:grpSpPr>
            <a:xfrm>
              <a:off x="8662641" y="1402658"/>
              <a:ext cx="1144323" cy="731520"/>
              <a:chOff x="7412937" y="1389859"/>
              <a:chExt cx="1144323" cy="731520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48595E87-EFEF-469B-AACB-2818C4B5498D}"/>
                  </a:ext>
                </a:extLst>
              </p:cNvPr>
              <p:cNvSpPr/>
              <p:nvPr/>
            </p:nvSpPr>
            <p:spPr>
              <a:xfrm>
                <a:off x="7412937" y="1389859"/>
                <a:ext cx="731520" cy="731520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DACCD54A-9936-4FA8-8B9A-D399F9A8E806}"/>
                  </a:ext>
                </a:extLst>
              </p:cNvPr>
              <p:cNvCxnSpPr/>
              <p:nvPr/>
            </p:nvCxnSpPr>
            <p:spPr>
              <a:xfrm>
                <a:off x="8206740" y="1780740"/>
                <a:ext cx="350520" cy="0"/>
              </a:xfrm>
              <a:prstGeom prst="straightConnector1">
                <a:avLst/>
              </a:prstGeom>
              <a:ln w="63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5666CF87-3851-4E66-BA38-080CB2356B94}"/>
                </a:ext>
              </a:extLst>
            </p:cNvPr>
            <p:cNvGrpSpPr/>
            <p:nvPr/>
          </p:nvGrpSpPr>
          <p:grpSpPr>
            <a:xfrm>
              <a:off x="9912345" y="1415457"/>
              <a:ext cx="1144323" cy="731520"/>
              <a:chOff x="7412937" y="1389859"/>
              <a:chExt cx="1144323" cy="731520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942606C0-002E-40F1-91CC-8C8318C6955D}"/>
                  </a:ext>
                </a:extLst>
              </p:cNvPr>
              <p:cNvSpPr/>
              <p:nvPr/>
            </p:nvSpPr>
            <p:spPr>
              <a:xfrm>
                <a:off x="7412937" y="1389859"/>
                <a:ext cx="731520" cy="731520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F2AE66F7-CD09-475A-9341-E2F28D2E5AF4}"/>
                  </a:ext>
                </a:extLst>
              </p:cNvPr>
              <p:cNvCxnSpPr/>
              <p:nvPr/>
            </p:nvCxnSpPr>
            <p:spPr>
              <a:xfrm>
                <a:off x="8206740" y="1780740"/>
                <a:ext cx="350520" cy="0"/>
              </a:xfrm>
              <a:prstGeom prst="straightConnector1">
                <a:avLst/>
              </a:prstGeom>
              <a:ln w="63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C4E65BB-32B9-4C80-BB00-931C58DEBD5F}"/>
                </a:ext>
              </a:extLst>
            </p:cNvPr>
            <p:cNvGrpSpPr/>
            <p:nvPr/>
          </p:nvGrpSpPr>
          <p:grpSpPr>
            <a:xfrm>
              <a:off x="11162049" y="1428256"/>
              <a:ext cx="1144323" cy="731520"/>
              <a:chOff x="7412937" y="1389859"/>
              <a:chExt cx="1144323" cy="731520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4011C94-063E-4503-8630-A64A72D8A316}"/>
                  </a:ext>
                </a:extLst>
              </p:cNvPr>
              <p:cNvSpPr/>
              <p:nvPr/>
            </p:nvSpPr>
            <p:spPr>
              <a:xfrm>
                <a:off x="7412937" y="1389859"/>
                <a:ext cx="731520" cy="731520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C4EE964F-055E-42A4-B57A-A0AF908CE9F4}"/>
                  </a:ext>
                </a:extLst>
              </p:cNvPr>
              <p:cNvCxnSpPr/>
              <p:nvPr/>
            </p:nvCxnSpPr>
            <p:spPr>
              <a:xfrm>
                <a:off x="8206740" y="1780740"/>
                <a:ext cx="350520" cy="0"/>
              </a:xfrm>
              <a:prstGeom prst="straightConnector1">
                <a:avLst/>
              </a:prstGeom>
              <a:ln w="63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7B03E91-45BD-4F9F-9C4B-3BD363E83843}"/>
              </a:ext>
            </a:extLst>
          </p:cNvPr>
          <p:cNvGrpSpPr/>
          <p:nvPr/>
        </p:nvGrpSpPr>
        <p:grpSpPr>
          <a:xfrm>
            <a:off x="7556612" y="3027325"/>
            <a:ext cx="1759759" cy="1177149"/>
            <a:chOff x="7466022" y="2010545"/>
            <a:chExt cx="1759759" cy="1177149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C591D606-909E-4E0A-A555-5B02FE0F0B20}"/>
                </a:ext>
              </a:extLst>
            </p:cNvPr>
            <p:cNvSpPr/>
            <p:nvPr/>
          </p:nvSpPr>
          <p:spPr>
            <a:xfrm>
              <a:off x="7466022" y="2010545"/>
              <a:ext cx="695827" cy="392383"/>
            </a:xfrm>
            <a:prstGeom prst="round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4C7C224F-D1FC-4CD1-BEA0-F606C4EA99FA}"/>
                </a:ext>
              </a:extLst>
            </p:cNvPr>
            <p:cNvCxnSpPr>
              <a:cxnSpLocks/>
              <a:stCxn id="133" idx="3"/>
            </p:cNvCxnSpPr>
            <p:nvPr/>
          </p:nvCxnSpPr>
          <p:spPr>
            <a:xfrm>
              <a:off x="8161849" y="2206737"/>
              <a:ext cx="368105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CCB56454-4073-4605-92A4-892BD224C256}"/>
                </a:ext>
              </a:extLst>
            </p:cNvPr>
            <p:cNvSpPr/>
            <p:nvPr/>
          </p:nvSpPr>
          <p:spPr>
            <a:xfrm>
              <a:off x="8529954" y="2010545"/>
              <a:ext cx="695827" cy="392383"/>
            </a:xfrm>
            <a:prstGeom prst="round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743555A0-1EE3-4EEA-9DF0-772A8DD9110F}"/>
                </a:ext>
              </a:extLst>
            </p:cNvPr>
            <p:cNvCxnSpPr>
              <a:stCxn id="133" idx="2"/>
            </p:cNvCxnSpPr>
            <p:nvPr/>
          </p:nvCxnSpPr>
          <p:spPr>
            <a:xfrm flipH="1">
              <a:off x="7813935" y="2402928"/>
              <a:ext cx="1" cy="393748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AC46E641-C097-4988-9D9F-8D64915B2B69}"/>
                </a:ext>
              </a:extLst>
            </p:cNvPr>
            <p:cNvCxnSpPr>
              <a:cxnSpLocks/>
              <a:stCxn id="137" idx="2"/>
            </p:cNvCxnSpPr>
            <p:nvPr/>
          </p:nvCxnSpPr>
          <p:spPr>
            <a:xfrm>
              <a:off x="8877868" y="2402928"/>
              <a:ext cx="0" cy="392383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1EE583FB-47EE-4FEE-9798-094D8AD8CCBA}"/>
                </a:ext>
              </a:extLst>
            </p:cNvPr>
            <p:cNvSpPr/>
            <p:nvPr/>
          </p:nvSpPr>
          <p:spPr>
            <a:xfrm>
              <a:off x="7476533" y="2795311"/>
              <a:ext cx="1749247" cy="392383"/>
            </a:xfrm>
            <a:prstGeom prst="round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1BD6D8F9-1FD1-4469-BD5D-F02F4876EE68}"/>
              </a:ext>
            </a:extLst>
          </p:cNvPr>
          <p:cNvSpPr/>
          <p:nvPr/>
        </p:nvSpPr>
        <p:spPr>
          <a:xfrm>
            <a:off x="6068766" y="5038648"/>
            <a:ext cx="1516538" cy="677098"/>
          </a:xfrm>
          <a:custGeom>
            <a:avLst/>
            <a:gdLst>
              <a:gd name="connsiteX0" fmla="*/ 112852 w 1516538"/>
              <a:gd name="connsiteY0" fmla="*/ 0 h 677098"/>
              <a:gd name="connsiteX1" fmla="*/ 1228754 w 1516538"/>
              <a:gd name="connsiteY1" fmla="*/ 0 h 677098"/>
              <a:gd name="connsiteX2" fmla="*/ 1516538 w 1516538"/>
              <a:gd name="connsiteY2" fmla="*/ 306490 h 677098"/>
              <a:gd name="connsiteX3" fmla="*/ 1168549 w 1516538"/>
              <a:gd name="connsiteY3" fmla="*/ 677098 h 677098"/>
              <a:gd name="connsiteX4" fmla="*/ 112852 w 1516538"/>
              <a:gd name="connsiteY4" fmla="*/ 677098 h 677098"/>
              <a:gd name="connsiteX5" fmla="*/ 0 w 1516538"/>
              <a:gd name="connsiteY5" fmla="*/ 564246 h 677098"/>
              <a:gd name="connsiteX6" fmla="*/ 0 w 1516538"/>
              <a:gd name="connsiteY6" fmla="*/ 112852 h 677098"/>
              <a:gd name="connsiteX7" fmla="*/ 112852 w 1516538"/>
              <a:gd name="connsiteY7" fmla="*/ 0 h 67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6538" h="677098">
                <a:moveTo>
                  <a:pt x="112852" y="0"/>
                </a:moveTo>
                <a:lnTo>
                  <a:pt x="1228754" y="0"/>
                </a:lnTo>
                <a:lnTo>
                  <a:pt x="1516538" y="306490"/>
                </a:lnTo>
                <a:lnTo>
                  <a:pt x="1168549" y="677098"/>
                </a:lnTo>
                <a:lnTo>
                  <a:pt x="112852" y="677098"/>
                </a:lnTo>
                <a:cubicBezTo>
                  <a:pt x="50526" y="677098"/>
                  <a:pt x="0" y="626572"/>
                  <a:pt x="0" y="564246"/>
                </a:cubicBezTo>
                <a:lnTo>
                  <a:pt x="0" y="112852"/>
                </a:lnTo>
                <a:cubicBezTo>
                  <a:pt x="0" y="50526"/>
                  <a:pt x="50526" y="0"/>
                  <a:pt x="11285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B0AB858-7641-4D2C-9364-318D282F8664}"/>
              </a:ext>
            </a:extLst>
          </p:cNvPr>
          <p:cNvSpPr/>
          <p:nvPr/>
        </p:nvSpPr>
        <p:spPr>
          <a:xfrm>
            <a:off x="7363848" y="5021221"/>
            <a:ext cx="1319546" cy="677098"/>
          </a:xfrm>
          <a:custGeom>
            <a:avLst/>
            <a:gdLst>
              <a:gd name="connsiteX0" fmla="*/ 60205 w 1319546"/>
              <a:gd name="connsiteY0" fmla="*/ 0 h 677098"/>
              <a:gd name="connsiteX1" fmla="*/ 1031763 w 1319546"/>
              <a:gd name="connsiteY1" fmla="*/ 0 h 677098"/>
              <a:gd name="connsiteX2" fmla="*/ 1319546 w 1319546"/>
              <a:gd name="connsiteY2" fmla="*/ 306490 h 677098"/>
              <a:gd name="connsiteX3" fmla="*/ 971557 w 1319546"/>
              <a:gd name="connsiteY3" fmla="*/ 677098 h 677098"/>
              <a:gd name="connsiteX4" fmla="*/ 0 w 1319546"/>
              <a:gd name="connsiteY4" fmla="*/ 677098 h 677098"/>
              <a:gd name="connsiteX5" fmla="*/ 347989 w 1319546"/>
              <a:gd name="connsiteY5" fmla="*/ 306490 h 677098"/>
              <a:gd name="connsiteX6" fmla="*/ 60205 w 1319546"/>
              <a:gd name="connsiteY6" fmla="*/ 0 h 67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546" h="677098">
                <a:moveTo>
                  <a:pt x="60205" y="0"/>
                </a:moveTo>
                <a:lnTo>
                  <a:pt x="1031763" y="0"/>
                </a:lnTo>
                <a:lnTo>
                  <a:pt x="1319546" y="306490"/>
                </a:lnTo>
                <a:lnTo>
                  <a:pt x="971557" y="677098"/>
                </a:lnTo>
                <a:lnTo>
                  <a:pt x="0" y="677098"/>
                </a:lnTo>
                <a:lnTo>
                  <a:pt x="347989" y="306490"/>
                </a:lnTo>
                <a:lnTo>
                  <a:pt x="6020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0CE42056-0A92-46EE-B8AD-C1BB0FB86F97}"/>
              </a:ext>
            </a:extLst>
          </p:cNvPr>
          <p:cNvSpPr/>
          <p:nvPr/>
        </p:nvSpPr>
        <p:spPr>
          <a:xfrm>
            <a:off x="8443735" y="5021522"/>
            <a:ext cx="1319545" cy="677098"/>
          </a:xfrm>
          <a:custGeom>
            <a:avLst/>
            <a:gdLst>
              <a:gd name="connsiteX0" fmla="*/ 60205 w 1319545"/>
              <a:gd name="connsiteY0" fmla="*/ 0 h 677098"/>
              <a:gd name="connsiteX1" fmla="*/ 1031762 w 1319545"/>
              <a:gd name="connsiteY1" fmla="*/ 0 h 677098"/>
              <a:gd name="connsiteX2" fmla="*/ 1319545 w 1319545"/>
              <a:gd name="connsiteY2" fmla="*/ 306490 h 677098"/>
              <a:gd name="connsiteX3" fmla="*/ 971557 w 1319545"/>
              <a:gd name="connsiteY3" fmla="*/ 677098 h 677098"/>
              <a:gd name="connsiteX4" fmla="*/ 0 w 1319545"/>
              <a:gd name="connsiteY4" fmla="*/ 677098 h 677098"/>
              <a:gd name="connsiteX5" fmla="*/ 347988 w 1319545"/>
              <a:gd name="connsiteY5" fmla="*/ 306490 h 677098"/>
              <a:gd name="connsiteX6" fmla="*/ 60205 w 1319545"/>
              <a:gd name="connsiteY6" fmla="*/ 0 h 67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545" h="677098">
                <a:moveTo>
                  <a:pt x="60205" y="0"/>
                </a:moveTo>
                <a:lnTo>
                  <a:pt x="1031762" y="0"/>
                </a:lnTo>
                <a:lnTo>
                  <a:pt x="1319545" y="306490"/>
                </a:lnTo>
                <a:lnTo>
                  <a:pt x="971557" y="677098"/>
                </a:lnTo>
                <a:lnTo>
                  <a:pt x="0" y="677098"/>
                </a:lnTo>
                <a:lnTo>
                  <a:pt x="347988" y="306490"/>
                </a:lnTo>
                <a:lnTo>
                  <a:pt x="6020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361B502A-5C46-4444-8F1A-D80E26B78311}"/>
              </a:ext>
            </a:extLst>
          </p:cNvPr>
          <p:cNvSpPr/>
          <p:nvPr/>
        </p:nvSpPr>
        <p:spPr>
          <a:xfrm>
            <a:off x="9506454" y="5011179"/>
            <a:ext cx="1340623" cy="677098"/>
          </a:xfrm>
          <a:custGeom>
            <a:avLst/>
            <a:gdLst>
              <a:gd name="connsiteX0" fmla="*/ 60205 w 1340623"/>
              <a:gd name="connsiteY0" fmla="*/ 0 h 677098"/>
              <a:gd name="connsiteX1" fmla="*/ 1227771 w 1340623"/>
              <a:gd name="connsiteY1" fmla="*/ 0 h 677098"/>
              <a:gd name="connsiteX2" fmla="*/ 1340623 w 1340623"/>
              <a:gd name="connsiteY2" fmla="*/ 112852 h 677098"/>
              <a:gd name="connsiteX3" fmla="*/ 1340623 w 1340623"/>
              <a:gd name="connsiteY3" fmla="*/ 564246 h 677098"/>
              <a:gd name="connsiteX4" fmla="*/ 1227771 w 1340623"/>
              <a:gd name="connsiteY4" fmla="*/ 677098 h 677098"/>
              <a:gd name="connsiteX5" fmla="*/ 0 w 1340623"/>
              <a:gd name="connsiteY5" fmla="*/ 677098 h 677098"/>
              <a:gd name="connsiteX6" fmla="*/ 347988 w 1340623"/>
              <a:gd name="connsiteY6" fmla="*/ 306490 h 677098"/>
              <a:gd name="connsiteX7" fmla="*/ 60205 w 1340623"/>
              <a:gd name="connsiteY7" fmla="*/ 0 h 67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623" h="677098">
                <a:moveTo>
                  <a:pt x="60205" y="0"/>
                </a:moveTo>
                <a:lnTo>
                  <a:pt x="1227771" y="0"/>
                </a:lnTo>
                <a:cubicBezTo>
                  <a:pt x="1290097" y="0"/>
                  <a:pt x="1340623" y="50526"/>
                  <a:pt x="1340623" y="112852"/>
                </a:cubicBezTo>
                <a:lnTo>
                  <a:pt x="1340623" y="564246"/>
                </a:lnTo>
                <a:cubicBezTo>
                  <a:pt x="1340623" y="626572"/>
                  <a:pt x="1290097" y="677098"/>
                  <a:pt x="1227771" y="677098"/>
                </a:cubicBezTo>
                <a:lnTo>
                  <a:pt x="0" y="677098"/>
                </a:lnTo>
                <a:lnTo>
                  <a:pt x="347988" y="306490"/>
                </a:lnTo>
                <a:lnTo>
                  <a:pt x="6020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8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A361F-7BBE-4DDB-9379-C28430608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테이블 종류와 변경방법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BE937B5-56CF-4A6C-9356-553FED77E556}"/>
              </a:ext>
            </a:extLst>
          </p:cNvPr>
          <p:cNvGrpSpPr/>
          <p:nvPr/>
        </p:nvGrpSpPr>
        <p:grpSpPr>
          <a:xfrm>
            <a:off x="11611641" y="1366353"/>
            <a:ext cx="1931554" cy="388689"/>
            <a:chOff x="11318240" y="1576008"/>
            <a:chExt cx="1931554" cy="3886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B28EE8-BEF3-4980-B1CD-629131D2F324}"/>
                </a:ext>
              </a:extLst>
            </p:cNvPr>
            <p:cNvSpPr txBox="1"/>
            <p:nvPr/>
          </p:nvSpPr>
          <p:spPr>
            <a:xfrm>
              <a:off x="11694160" y="1631854"/>
              <a:ext cx="117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선 두께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0.5pt</a:t>
              </a:r>
              <a:endPara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7483934-E0EF-4AD6-B9D3-12265CF4493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11318240" y="1770354"/>
              <a:ext cx="375920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539669E-24E0-4959-B4A6-5C9A61F499A9}"/>
                </a:ext>
              </a:extLst>
            </p:cNvPr>
            <p:cNvSpPr/>
            <p:nvPr/>
          </p:nvSpPr>
          <p:spPr>
            <a:xfrm>
              <a:off x="12872156" y="1576008"/>
              <a:ext cx="377638" cy="3886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1B3FCA-5742-4C12-A3C0-1C30D1652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16894"/>
              </p:ext>
            </p:extLst>
          </p:nvPr>
        </p:nvGraphicFramePr>
        <p:xfrm>
          <a:off x="597607" y="1393326"/>
          <a:ext cx="6194911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047">
                  <a:extLst>
                    <a:ext uri="{9D8B030D-6E8A-4147-A177-3AD203B41FA5}">
                      <a16:colId xmlns:a16="http://schemas.microsoft.com/office/drawing/2014/main" val="304933954"/>
                    </a:ext>
                  </a:extLst>
                </a:gridCol>
                <a:gridCol w="5052864">
                  <a:extLst>
                    <a:ext uri="{9D8B030D-6E8A-4147-A177-3AD203B41FA5}">
                      <a16:colId xmlns:a16="http://schemas.microsoft.com/office/drawing/2014/main" val="188866136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사업내용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한류 문화예술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문화산업의 발전 및 한국 기업의 동반 성장을 위한 문화교류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6977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사업내용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한류 문화예술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문화산업의 발전 및 한국 기업의 동반 성장을 위한 문화교류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062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사업내용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한류 문화예술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문화산업의 발전 및 한국 기업의 동반 성장을 위한 문화교류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0986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사업내용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한류 문화예술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문화산업의 발전 및 한국 기업의 동반 성장을 위한 문화교류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34048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사업내용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한류 문화예술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문화산업의 발전 및 한국 기업의 동반 성장을 위한 문화교류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2399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사업내용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한류 문화예술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문화산업의 발전 및 한국 기업의 동반 성장을 위한 문화교류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2001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사업내용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한류 문화예술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문화산업의 발전 및 한국 기업의 동반 성장을 위한 문화교류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20025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986F91-004A-4C87-B0B9-8454A8C1E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12635"/>
              </p:ext>
            </p:extLst>
          </p:nvPr>
        </p:nvGraphicFramePr>
        <p:xfrm>
          <a:off x="6864854" y="1393498"/>
          <a:ext cx="4629303" cy="259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941">
                  <a:extLst>
                    <a:ext uri="{9D8B030D-6E8A-4147-A177-3AD203B41FA5}">
                      <a16:colId xmlns:a16="http://schemas.microsoft.com/office/drawing/2014/main" val="3796398970"/>
                    </a:ext>
                  </a:extLst>
                </a:gridCol>
                <a:gridCol w="825191">
                  <a:extLst>
                    <a:ext uri="{9D8B030D-6E8A-4147-A177-3AD203B41FA5}">
                      <a16:colId xmlns:a16="http://schemas.microsoft.com/office/drawing/2014/main" val="1665505600"/>
                    </a:ext>
                  </a:extLst>
                </a:gridCol>
                <a:gridCol w="2858171">
                  <a:extLst>
                    <a:ext uri="{9D8B030D-6E8A-4147-A177-3AD203B41FA5}">
                      <a16:colId xmlns:a16="http://schemas.microsoft.com/office/drawing/2014/main" val="555937190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국내</a:t>
                      </a:r>
                      <a:r>
                        <a:rPr lang="en-US" altLang="ko-KR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(Bold, 12pt)</a:t>
                      </a:r>
                      <a:endParaRPr lang="ko-KR" altLang="en-US" sz="12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617449"/>
                  </a:ext>
                </a:extLst>
              </a:tr>
              <a:tr h="43200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지원조건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실업자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40074"/>
                  </a:ext>
                </a:extLst>
              </a:tr>
              <a:tr h="432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년 이내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742409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지원규모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2,000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34084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지원금액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예산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월 </a:t>
                      </a:r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50</a:t>
                      </a:r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88817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현장 근로자 포함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344586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0968390B-CF4D-4474-9647-A2D8AC2B7A23}"/>
              </a:ext>
            </a:extLst>
          </p:cNvPr>
          <p:cNvGrpSpPr/>
          <p:nvPr/>
        </p:nvGrpSpPr>
        <p:grpSpPr>
          <a:xfrm>
            <a:off x="8475717" y="2292136"/>
            <a:ext cx="5058771" cy="388689"/>
            <a:chOff x="8191023" y="1576008"/>
            <a:chExt cx="5058771" cy="38868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EE9B08-804F-416F-9411-7ED2FFA79CBA}"/>
                </a:ext>
              </a:extLst>
            </p:cNvPr>
            <p:cNvSpPr txBox="1"/>
            <p:nvPr/>
          </p:nvSpPr>
          <p:spPr>
            <a:xfrm>
              <a:off x="11694160" y="1631854"/>
              <a:ext cx="117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표 음영 색상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BA8BD5E-8C54-4F92-AF20-73D08DB7103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8191023" y="1770352"/>
              <a:ext cx="3503137" cy="2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325322B-FB8B-420E-9740-CC0FB6C4AE0F}"/>
                </a:ext>
              </a:extLst>
            </p:cNvPr>
            <p:cNvSpPr/>
            <p:nvPr/>
          </p:nvSpPr>
          <p:spPr>
            <a:xfrm>
              <a:off x="12872156" y="1576008"/>
              <a:ext cx="377638" cy="388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EC9F71-D374-4904-ADE0-B4B13E0FC424}"/>
              </a:ext>
            </a:extLst>
          </p:cNvPr>
          <p:cNvSpPr txBox="1"/>
          <p:nvPr/>
        </p:nvSpPr>
        <p:spPr>
          <a:xfrm>
            <a:off x="5970241" y="4721459"/>
            <a:ext cx="5244627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※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셀의 높이는 </a:t>
            </a:r>
            <a:r>
              <a:rPr lang="en-US" altLang="ko-KR" sz="1600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1.2cm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테이블의 기본적인 한 줄 높이는 동일하게 맞춰주세요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[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 도구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]-[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레이아웃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]-[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1C270-5EC1-49D0-B8FB-E24D50055749}"/>
              </a:ext>
            </a:extLst>
          </p:cNvPr>
          <p:cNvGrpSpPr/>
          <p:nvPr/>
        </p:nvGrpSpPr>
        <p:grpSpPr>
          <a:xfrm>
            <a:off x="692651" y="4821808"/>
            <a:ext cx="5161281" cy="677320"/>
            <a:chOff x="552951" y="5078480"/>
            <a:chExt cx="5161281" cy="6773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81E8F3-2649-45A4-B2B5-8F4A6117D6FF}"/>
                </a:ext>
              </a:extLst>
            </p:cNvPr>
            <p:cNvSpPr txBox="1"/>
            <p:nvPr/>
          </p:nvSpPr>
          <p:spPr>
            <a:xfrm>
              <a:off x="552951" y="5078480"/>
              <a:ext cx="3484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※ </a:t>
              </a:r>
              <a:r>
                <a:rPr lang="ko-KR" altLang="en-US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오른쪽에 행 추가 하는 방법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9BAA0E-C708-40D7-BF5C-CF443D936279}"/>
                </a:ext>
              </a:extLst>
            </p:cNvPr>
            <p:cNvSpPr txBox="1"/>
            <p:nvPr/>
          </p:nvSpPr>
          <p:spPr>
            <a:xfrm>
              <a:off x="837432" y="5417246"/>
              <a:ext cx="487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[</a:t>
              </a:r>
              <a:r>
                <a:rPr lang="ko-KR" altLang="en-US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테이블 선택</a:t>
              </a:r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]-[</a:t>
              </a:r>
              <a:r>
                <a:rPr lang="ko-KR" altLang="en-US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표 도구</a:t>
              </a:r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]-[</a:t>
              </a:r>
              <a:r>
                <a:rPr lang="ko-KR" altLang="en-US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레이아웃</a:t>
              </a:r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]-[</a:t>
              </a:r>
              <a:r>
                <a:rPr lang="ko-KR" altLang="en-US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오른쪽에 삽입</a:t>
              </a:r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]</a:t>
              </a:r>
              <a:endParaRPr lang="ko-KR" altLang="en-US" sz="16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88AC89-0AC3-4360-8EBC-E3B0CC04D944}"/>
              </a:ext>
            </a:extLst>
          </p:cNvPr>
          <p:cNvGrpSpPr/>
          <p:nvPr/>
        </p:nvGrpSpPr>
        <p:grpSpPr>
          <a:xfrm>
            <a:off x="694123" y="5681503"/>
            <a:ext cx="4752306" cy="689228"/>
            <a:chOff x="554423" y="5938175"/>
            <a:chExt cx="4752306" cy="6892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37C871-3F17-4062-98E3-6B3ED0263C09}"/>
                </a:ext>
              </a:extLst>
            </p:cNvPr>
            <p:cNvSpPr txBox="1"/>
            <p:nvPr/>
          </p:nvSpPr>
          <p:spPr>
            <a:xfrm>
              <a:off x="554423" y="5938175"/>
              <a:ext cx="3647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※ </a:t>
              </a:r>
              <a:r>
                <a:rPr lang="ko-KR" altLang="en-US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아래에 열 추가 하는 방법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0A7CE6-7310-4EE5-A6C6-E7A75E12E9F0}"/>
                </a:ext>
              </a:extLst>
            </p:cNvPr>
            <p:cNvSpPr txBox="1"/>
            <p:nvPr/>
          </p:nvSpPr>
          <p:spPr>
            <a:xfrm>
              <a:off x="838903" y="6288849"/>
              <a:ext cx="4467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[</a:t>
              </a:r>
              <a:r>
                <a:rPr lang="ko-KR" altLang="en-US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테이블 선택</a:t>
              </a:r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]-[</a:t>
              </a:r>
              <a:r>
                <a:rPr lang="ko-KR" altLang="en-US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표 도구</a:t>
              </a:r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]-[</a:t>
              </a:r>
              <a:r>
                <a:rPr lang="ko-KR" altLang="en-US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레이아웃</a:t>
              </a:r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]-[</a:t>
              </a:r>
              <a:r>
                <a:rPr lang="ko-KR" altLang="en-US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아래에 삽입</a:t>
              </a:r>
              <a:r>
                <a:rPr lang="en-US" altLang="ko-KR" sz="160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]</a:t>
              </a:r>
              <a:endParaRPr lang="ko-KR" altLang="en-US" sz="16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A302B24-6F9E-495C-A782-05E2321746A5}"/>
              </a:ext>
            </a:extLst>
          </p:cNvPr>
          <p:cNvSpPr txBox="1"/>
          <p:nvPr/>
        </p:nvSpPr>
        <p:spPr>
          <a:xfrm>
            <a:off x="4056417" y="207277"/>
            <a:ext cx="52187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※ </a:t>
            </a:r>
            <a:r>
              <a:rPr lang="ko-KR" altLang="en-US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매뉴얼을 보고 열</a:t>
            </a:r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행을 추가</a:t>
            </a:r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변경해보세요</a:t>
            </a:r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highlight>
                <a:srgbClr val="FFFF00"/>
              </a:highlight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6234A7-1079-490F-8EAA-788FC9680C7E}"/>
              </a:ext>
            </a:extLst>
          </p:cNvPr>
          <p:cNvGrpSpPr/>
          <p:nvPr/>
        </p:nvGrpSpPr>
        <p:grpSpPr>
          <a:xfrm>
            <a:off x="559507" y="920162"/>
            <a:ext cx="4667315" cy="430887"/>
            <a:chOff x="768919" y="1822617"/>
            <a:chExt cx="4667315" cy="4308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01551D-D0FD-4C33-BB21-117764990C40}"/>
                </a:ext>
              </a:extLst>
            </p:cNvPr>
            <p:cNvSpPr txBox="1"/>
            <p:nvPr/>
          </p:nvSpPr>
          <p:spPr>
            <a:xfrm>
              <a:off x="768919" y="1822617"/>
              <a:ext cx="3599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표</a:t>
              </a:r>
              <a:r>
                <a:rPr lang="en-US" altLang="ko-KR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1)   </a:t>
              </a: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테이블 제목을 입력하세요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2F892AF-5569-4E5D-81F7-F8502976737C}"/>
                </a:ext>
              </a:extLst>
            </p:cNvPr>
            <p:cNvCxnSpPr>
              <a:cxnSpLocks/>
            </p:cNvCxnSpPr>
            <p:nvPr/>
          </p:nvCxnSpPr>
          <p:spPr>
            <a:xfrm>
              <a:off x="823312" y="2213331"/>
              <a:ext cx="4612922" cy="0"/>
            </a:xfrm>
            <a:prstGeom prst="line">
              <a:avLst/>
            </a:prstGeom>
            <a:ln w="6350">
              <a:solidFill>
                <a:srgbClr val="006B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1BE480-9E66-4ECC-87E4-493C82C1E26C}"/>
              </a:ext>
            </a:extLst>
          </p:cNvPr>
          <p:cNvGrpSpPr/>
          <p:nvPr/>
        </p:nvGrpSpPr>
        <p:grpSpPr>
          <a:xfrm>
            <a:off x="6833058" y="912881"/>
            <a:ext cx="4667315" cy="430887"/>
            <a:chOff x="768919" y="1811859"/>
            <a:chExt cx="4667315" cy="43088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9CA5B-F182-4A81-A3DD-23481543AC47}"/>
                </a:ext>
              </a:extLst>
            </p:cNvPr>
            <p:cNvSpPr txBox="1"/>
            <p:nvPr/>
          </p:nvSpPr>
          <p:spPr>
            <a:xfrm>
              <a:off x="768919" y="1811859"/>
              <a:ext cx="3599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표</a:t>
              </a:r>
              <a:r>
                <a:rPr lang="en-US" altLang="ko-KR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1)   </a:t>
              </a: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테이블 제목을 입력하세요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699D984-6A09-44F3-962B-BE0E8DC3704F}"/>
                </a:ext>
              </a:extLst>
            </p:cNvPr>
            <p:cNvCxnSpPr>
              <a:cxnSpLocks/>
            </p:cNvCxnSpPr>
            <p:nvPr/>
          </p:nvCxnSpPr>
          <p:spPr>
            <a:xfrm>
              <a:off x="823312" y="2213331"/>
              <a:ext cx="4612922" cy="0"/>
            </a:xfrm>
            <a:prstGeom prst="line">
              <a:avLst/>
            </a:prstGeom>
            <a:ln w="6350">
              <a:solidFill>
                <a:srgbClr val="006B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972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7AF38E-BBEC-41A7-A0E7-361469B33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테이블 종류와 변경방법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58A682-B71B-4AE3-8CB8-1F1B9749C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97726"/>
              </p:ext>
            </p:extLst>
          </p:nvPr>
        </p:nvGraphicFramePr>
        <p:xfrm>
          <a:off x="854338" y="1795185"/>
          <a:ext cx="5100307" cy="175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864">
                  <a:extLst>
                    <a:ext uri="{9D8B030D-6E8A-4147-A177-3AD203B41FA5}">
                      <a16:colId xmlns:a16="http://schemas.microsoft.com/office/drawing/2014/main" val="2855505933"/>
                    </a:ext>
                  </a:extLst>
                </a:gridCol>
                <a:gridCol w="2304340">
                  <a:extLst>
                    <a:ext uri="{9D8B030D-6E8A-4147-A177-3AD203B41FA5}">
                      <a16:colId xmlns:a16="http://schemas.microsoft.com/office/drawing/2014/main" val="3004792697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363169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구분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B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B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항목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내용을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23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내용을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630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내용을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5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내용을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8388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C9BD43-BD86-4230-A9B8-811553E6D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35907"/>
              </p:ext>
            </p:extLst>
          </p:nvPr>
        </p:nvGraphicFramePr>
        <p:xfrm>
          <a:off x="6518034" y="1795185"/>
          <a:ext cx="5100307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864">
                  <a:extLst>
                    <a:ext uri="{9D8B030D-6E8A-4147-A177-3AD203B41FA5}">
                      <a16:colId xmlns:a16="http://schemas.microsoft.com/office/drawing/2014/main" val="2855505933"/>
                    </a:ext>
                  </a:extLst>
                </a:gridCol>
                <a:gridCol w="2304340">
                  <a:extLst>
                    <a:ext uri="{9D8B030D-6E8A-4147-A177-3AD203B41FA5}">
                      <a16:colId xmlns:a16="http://schemas.microsoft.com/office/drawing/2014/main" val="3004792697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363169499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구분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항목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37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내용을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2347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내용을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6302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내용을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6547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내용을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83883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ABE937B5-56CF-4A6C-9356-553FED77E556}"/>
              </a:ext>
            </a:extLst>
          </p:cNvPr>
          <p:cNvGrpSpPr/>
          <p:nvPr/>
        </p:nvGrpSpPr>
        <p:grpSpPr>
          <a:xfrm>
            <a:off x="11669141" y="2674025"/>
            <a:ext cx="1931554" cy="388689"/>
            <a:chOff x="11318240" y="1576008"/>
            <a:chExt cx="1931554" cy="3886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B28EE8-BEF3-4980-B1CD-629131D2F324}"/>
                </a:ext>
              </a:extLst>
            </p:cNvPr>
            <p:cNvSpPr txBox="1"/>
            <p:nvPr/>
          </p:nvSpPr>
          <p:spPr>
            <a:xfrm>
              <a:off x="11694160" y="1631854"/>
              <a:ext cx="117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선 두께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0.5pt</a:t>
              </a:r>
              <a:endPara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7483934-E0EF-4AD6-B9D3-12265CF4493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11318240" y="1770354"/>
              <a:ext cx="375920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539669E-24E0-4959-B4A6-5C9A61F499A9}"/>
                </a:ext>
              </a:extLst>
            </p:cNvPr>
            <p:cNvSpPr/>
            <p:nvPr/>
          </p:nvSpPr>
          <p:spPr>
            <a:xfrm>
              <a:off x="12872156" y="1576008"/>
              <a:ext cx="377638" cy="3886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45B60C-7794-4725-B2DC-F7B3B0CB168F}"/>
              </a:ext>
            </a:extLst>
          </p:cNvPr>
          <p:cNvSpPr txBox="1"/>
          <p:nvPr/>
        </p:nvSpPr>
        <p:spPr>
          <a:xfrm>
            <a:off x="-240185" y="1871349"/>
            <a:ext cx="66013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없음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9FCCD3-1030-49BD-AC2D-C6A8559F5560}"/>
              </a:ext>
            </a:extLst>
          </p:cNvPr>
          <p:cNvCxnSpPr>
            <a:cxnSpLocks/>
          </p:cNvCxnSpPr>
          <p:nvPr/>
        </p:nvCxnSpPr>
        <p:spPr>
          <a:xfrm>
            <a:off x="410069" y="2009848"/>
            <a:ext cx="375920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BA5E71-00A6-4FE1-A2DE-8C1C9EEB6C01}"/>
              </a:ext>
            </a:extLst>
          </p:cNvPr>
          <p:cNvGrpSpPr/>
          <p:nvPr/>
        </p:nvGrpSpPr>
        <p:grpSpPr>
          <a:xfrm>
            <a:off x="6195945" y="3862455"/>
            <a:ext cx="777757" cy="702416"/>
            <a:chOff x="5586345" y="3862455"/>
            <a:chExt cx="777757" cy="70241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521271-DC2E-48D8-A106-B6CE7F83BE08}"/>
                </a:ext>
              </a:extLst>
            </p:cNvPr>
            <p:cNvSpPr txBox="1"/>
            <p:nvPr/>
          </p:nvSpPr>
          <p:spPr>
            <a:xfrm>
              <a:off x="5586345" y="4287872"/>
              <a:ext cx="777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선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없음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D3BAD59-2AB5-4789-A843-5AD770AE872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20474" y="4050415"/>
              <a:ext cx="375920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07F651-9D23-4BF3-A350-2B42D8AC15D0}"/>
              </a:ext>
            </a:extLst>
          </p:cNvPr>
          <p:cNvSpPr/>
          <p:nvPr/>
        </p:nvSpPr>
        <p:spPr>
          <a:xfrm flipH="1">
            <a:off x="895866" y="3707367"/>
            <a:ext cx="346604" cy="356747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5D5C8B-47A4-489E-B2F2-F11B742AD0E6}"/>
              </a:ext>
            </a:extLst>
          </p:cNvPr>
          <p:cNvSpPr/>
          <p:nvPr/>
        </p:nvSpPr>
        <p:spPr>
          <a:xfrm flipH="1">
            <a:off x="1486819" y="3722755"/>
            <a:ext cx="346604" cy="35674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5830DE-1F8A-4A86-8D50-98264BFAF26F}"/>
              </a:ext>
            </a:extLst>
          </p:cNvPr>
          <p:cNvGrpSpPr/>
          <p:nvPr/>
        </p:nvGrpSpPr>
        <p:grpSpPr>
          <a:xfrm>
            <a:off x="11488489" y="1795185"/>
            <a:ext cx="2072671" cy="388689"/>
            <a:chOff x="10998705" y="1576008"/>
            <a:chExt cx="2072671" cy="3886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522A23-8372-4577-82A6-916B517496FF}"/>
                </a:ext>
              </a:extLst>
            </p:cNvPr>
            <p:cNvSpPr txBox="1"/>
            <p:nvPr/>
          </p:nvSpPr>
          <p:spPr>
            <a:xfrm>
              <a:off x="11694160" y="1631854"/>
              <a:ext cx="117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표 음영 색상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700006E-A8CB-4709-8F29-3809C6B199D1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10998705" y="1770354"/>
              <a:ext cx="695455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AEE456-A513-4C86-8DD0-391658743A87}"/>
                </a:ext>
              </a:extLst>
            </p:cNvPr>
            <p:cNvSpPr/>
            <p:nvPr/>
          </p:nvSpPr>
          <p:spPr>
            <a:xfrm>
              <a:off x="12693738" y="1576008"/>
              <a:ext cx="377638" cy="388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B5963F-5806-4F31-86AF-A211BF24DE1A}"/>
              </a:ext>
            </a:extLst>
          </p:cNvPr>
          <p:cNvGrpSpPr/>
          <p:nvPr/>
        </p:nvGrpSpPr>
        <p:grpSpPr>
          <a:xfrm>
            <a:off x="854338" y="1268481"/>
            <a:ext cx="4667315" cy="430887"/>
            <a:chOff x="768919" y="1811859"/>
            <a:chExt cx="4667315" cy="43088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B46DB5-C3E6-4D80-86F6-72E67BE6D341}"/>
                </a:ext>
              </a:extLst>
            </p:cNvPr>
            <p:cNvSpPr txBox="1"/>
            <p:nvPr/>
          </p:nvSpPr>
          <p:spPr>
            <a:xfrm>
              <a:off x="768919" y="1811859"/>
              <a:ext cx="3599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표</a:t>
              </a:r>
              <a:r>
                <a:rPr lang="en-US" altLang="ko-KR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1)   </a:t>
              </a: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테이블 제목을 입력하세요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C739E78-B9C8-457F-AC33-3021760116AE}"/>
                </a:ext>
              </a:extLst>
            </p:cNvPr>
            <p:cNvCxnSpPr>
              <a:cxnSpLocks/>
            </p:cNvCxnSpPr>
            <p:nvPr/>
          </p:nvCxnSpPr>
          <p:spPr>
            <a:xfrm>
              <a:off x="823312" y="2213331"/>
              <a:ext cx="4612922" cy="0"/>
            </a:xfrm>
            <a:prstGeom prst="line">
              <a:avLst/>
            </a:prstGeom>
            <a:ln w="6350">
              <a:solidFill>
                <a:srgbClr val="006B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4C87A22-14AA-45DC-BBDB-4206B5BF4C1B}"/>
              </a:ext>
            </a:extLst>
          </p:cNvPr>
          <p:cNvGrpSpPr/>
          <p:nvPr/>
        </p:nvGrpSpPr>
        <p:grpSpPr>
          <a:xfrm>
            <a:off x="6490158" y="1268481"/>
            <a:ext cx="4667315" cy="430887"/>
            <a:chOff x="768919" y="1811859"/>
            <a:chExt cx="4667315" cy="43088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DC76B6-F23C-40C8-8318-E52A61A8D6C2}"/>
                </a:ext>
              </a:extLst>
            </p:cNvPr>
            <p:cNvSpPr txBox="1"/>
            <p:nvPr/>
          </p:nvSpPr>
          <p:spPr>
            <a:xfrm>
              <a:off x="768919" y="1811859"/>
              <a:ext cx="3599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표</a:t>
              </a:r>
              <a:r>
                <a:rPr lang="en-US" altLang="ko-KR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1)   </a:t>
              </a:r>
              <a:r>
                <a:rPr lang="ko-KR" altLang="en-US" sz="1600" spc="-15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테이블 제목을 입력하세요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F67AD17-D517-41A9-B26D-5E34453530D5}"/>
                </a:ext>
              </a:extLst>
            </p:cNvPr>
            <p:cNvCxnSpPr>
              <a:cxnSpLocks/>
            </p:cNvCxnSpPr>
            <p:nvPr/>
          </p:nvCxnSpPr>
          <p:spPr>
            <a:xfrm>
              <a:off x="823312" y="2213331"/>
              <a:ext cx="4612922" cy="0"/>
            </a:xfrm>
            <a:prstGeom prst="line">
              <a:avLst/>
            </a:prstGeom>
            <a:ln w="6350">
              <a:solidFill>
                <a:srgbClr val="006B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18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1E5D5D-C351-4212-8CE0-F5E8E983446B}"/>
              </a:ext>
            </a:extLst>
          </p:cNvPr>
          <p:cNvGrpSpPr/>
          <p:nvPr/>
        </p:nvGrpSpPr>
        <p:grpSpPr>
          <a:xfrm>
            <a:off x="6928097" y="1244600"/>
            <a:ext cx="4668591" cy="50165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EA3F38-5FDA-49C2-AAEC-3203E4E28B72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70EC947-DF9D-4D9D-8C9C-A6F307DFDC88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1C0CC34-1854-4896-A4D9-CEAB08BD4ADA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7CD90-17F2-4ADE-B7C4-1DC536626FFA}"/>
              </a:ext>
            </a:extLst>
          </p:cNvPr>
          <p:cNvSpPr txBox="1"/>
          <p:nvPr/>
        </p:nvSpPr>
        <p:spPr>
          <a:xfrm>
            <a:off x="1210944" y="12446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필요성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1242376" y="1585135"/>
            <a:ext cx="4437230" cy="247030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개발자 커뮤니티 등에서는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코딩테스트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문제들을 제공하여 실력 향상의 길잡이가 되어준다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하지만 이에 비해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입문자를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위한 길잡이가 상대적으로 부족하다고 느낌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 언어도 단어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변수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함수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문법이 존재한다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이러한 기초지식을 보다 효율적으로 공부하고 학습자의 직관력을 키우는 어플리케이션을 구상하였다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1220A04-F4F5-4C44-900C-3C11AD0EE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메인컬러</a:t>
            </a:r>
            <a:r>
              <a:rPr lang="ko-KR" altLang="en-US" dirty="0"/>
              <a:t> 변경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09D47C-B9D1-4B63-B9D5-8E37E6C1EEB9}"/>
              </a:ext>
            </a:extLst>
          </p:cNvPr>
          <p:cNvSpPr/>
          <p:nvPr/>
        </p:nvSpPr>
        <p:spPr>
          <a:xfrm>
            <a:off x="1394362" y="1847343"/>
            <a:ext cx="718458" cy="17505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F4459-5C69-4150-A7D4-E5B80007560F}"/>
              </a:ext>
            </a:extLst>
          </p:cNvPr>
          <p:cNvSpPr txBox="1"/>
          <p:nvPr/>
        </p:nvSpPr>
        <p:spPr>
          <a:xfrm>
            <a:off x="1325397" y="1201550"/>
            <a:ext cx="65802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※ [</a:t>
            </a:r>
            <a:r>
              <a:rPr lang="ko-KR" altLang="en-US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보기</a:t>
            </a:r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]-[</a:t>
            </a:r>
            <a:r>
              <a:rPr lang="ko-KR" altLang="en-US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슬라이드마스터</a:t>
            </a:r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r>
              <a:rPr lang="ko-KR" altLang="en-US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해당 도형의 객체 색상을 변경하세요</a:t>
            </a:r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highlight>
                <a:srgbClr val="FFFF00"/>
              </a:highlight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5C3D7-E4A7-432E-8124-78A14CF4ABC7}"/>
              </a:ext>
            </a:extLst>
          </p:cNvPr>
          <p:cNvSpPr txBox="1"/>
          <p:nvPr/>
        </p:nvSpPr>
        <p:spPr>
          <a:xfrm>
            <a:off x="1325397" y="810653"/>
            <a:ext cx="65802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※ </a:t>
            </a:r>
            <a:r>
              <a:rPr lang="ko-KR" altLang="en-US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문서의 배경컬러를 본인 문서에 맞게 직접 변경해보세요</a:t>
            </a:r>
            <a:r>
              <a:rPr lang="en-US" altLang="ko-KR" dirty="0">
                <a:highlight>
                  <a:srgbClr val="FFFF00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highlight>
                <a:srgbClr val="FFFF00"/>
              </a:highlight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DCCA5A-F3B8-49ED-9A26-4A1AA6BC5B3F}"/>
              </a:ext>
            </a:extLst>
          </p:cNvPr>
          <p:cNvSpPr/>
          <p:nvPr/>
        </p:nvSpPr>
        <p:spPr>
          <a:xfrm>
            <a:off x="3714678" y="1847343"/>
            <a:ext cx="718458" cy="1750521"/>
          </a:xfrm>
          <a:prstGeom prst="rect">
            <a:avLst/>
          </a:prstGeom>
          <a:solidFill>
            <a:srgbClr val="D5B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736F72-BEDA-4D68-95D1-58607F7CC4FC}"/>
              </a:ext>
            </a:extLst>
          </p:cNvPr>
          <p:cNvSpPr/>
          <p:nvPr/>
        </p:nvSpPr>
        <p:spPr>
          <a:xfrm>
            <a:off x="2554520" y="1847343"/>
            <a:ext cx="718458" cy="1750521"/>
          </a:xfrm>
          <a:prstGeom prst="rect">
            <a:avLst/>
          </a:prstGeom>
          <a:solidFill>
            <a:srgbClr val="006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8C94A0-5736-4AEC-AAA1-F253851FE550}"/>
              </a:ext>
            </a:extLst>
          </p:cNvPr>
          <p:cNvSpPr/>
          <p:nvPr/>
        </p:nvSpPr>
        <p:spPr>
          <a:xfrm>
            <a:off x="4874836" y="1847343"/>
            <a:ext cx="718458" cy="1750521"/>
          </a:xfrm>
          <a:prstGeom prst="rect">
            <a:avLst/>
          </a:prstGeom>
          <a:solidFill>
            <a:srgbClr val="CD0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3037D-F40A-48FB-8A97-5BD849107274}"/>
              </a:ext>
            </a:extLst>
          </p:cNvPr>
          <p:cNvSpPr/>
          <p:nvPr/>
        </p:nvSpPr>
        <p:spPr>
          <a:xfrm>
            <a:off x="6034995" y="1847343"/>
            <a:ext cx="718458" cy="1750521"/>
          </a:xfrm>
          <a:prstGeom prst="rect">
            <a:avLst/>
          </a:prstGeom>
          <a:solidFill>
            <a:srgbClr val="00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F6D8D9-918A-4482-9BB0-3BD2BDD7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62" y="3933134"/>
            <a:ext cx="4325938" cy="241542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43AA09-F07D-416D-9516-48D85B75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6" y="3939751"/>
            <a:ext cx="4325938" cy="240881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5457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C38141A-A6E9-4566-BBE6-2D75BE8440C0}"/>
              </a:ext>
            </a:extLst>
          </p:cNvPr>
          <p:cNvGrpSpPr/>
          <p:nvPr/>
        </p:nvGrpSpPr>
        <p:grpSpPr>
          <a:xfrm>
            <a:off x="3287225" y="1734105"/>
            <a:ext cx="5617551" cy="1438837"/>
            <a:chOff x="3132749" y="1184118"/>
            <a:chExt cx="5617551" cy="14388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1C183B-A595-4360-B499-2D5E9F3246EC}"/>
                </a:ext>
              </a:extLst>
            </p:cNvPr>
            <p:cNvSpPr txBox="1"/>
            <p:nvPr/>
          </p:nvSpPr>
          <p:spPr>
            <a:xfrm>
              <a:off x="3132749" y="1184118"/>
              <a:ext cx="56175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spc="-15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THANK YOU</a:t>
              </a:r>
              <a:endParaRPr lang="ko-KR" altLang="en-US" sz="8000" spc="-15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1042E-E77A-443F-BE1A-B68C55EAEF33}"/>
                </a:ext>
              </a:extLst>
            </p:cNvPr>
            <p:cNvSpPr txBox="1"/>
            <p:nvPr/>
          </p:nvSpPr>
          <p:spPr>
            <a:xfrm>
              <a:off x="3562006" y="2253623"/>
              <a:ext cx="4759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Thank you for listening to my presentation</a:t>
              </a:r>
              <a:endPara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0F40A84-5BBB-4DE3-9F41-D56C79661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86" y="5835104"/>
            <a:ext cx="2571429" cy="779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C342E-C3BC-46CE-B163-72AC68E326C3}"/>
              </a:ext>
            </a:extLst>
          </p:cNvPr>
          <p:cNvSpPr txBox="1"/>
          <p:nvPr/>
        </p:nvSpPr>
        <p:spPr>
          <a:xfrm>
            <a:off x="4061460" y="3852769"/>
            <a:ext cx="4069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한국대학교 국문학과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학년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2019242127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이현지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496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04779F7-F0C0-42D3-96E9-60A117311082}"/>
              </a:ext>
            </a:extLst>
          </p:cNvPr>
          <p:cNvSpPr txBox="1"/>
          <p:nvPr/>
        </p:nvSpPr>
        <p:spPr>
          <a:xfrm>
            <a:off x="836446" y="21810"/>
            <a:ext cx="325146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2400">
                <a:solidFill>
                  <a:srgbClr val="354463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소스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345C8A-3DB3-4B9D-89CF-0209B9D3BF5A}"/>
              </a:ext>
            </a:extLst>
          </p:cNvPr>
          <p:cNvSpPr/>
          <p:nvPr/>
        </p:nvSpPr>
        <p:spPr>
          <a:xfrm>
            <a:off x="0" y="0"/>
            <a:ext cx="367095" cy="6858000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FAC0BD-F813-47E2-95B9-465876E03FB2}"/>
              </a:ext>
            </a:extLst>
          </p:cNvPr>
          <p:cNvSpPr txBox="1"/>
          <p:nvPr/>
        </p:nvSpPr>
        <p:spPr>
          <a:xfrm>
            <a:off x="6433696" y="4756133"/>
            <a:ext cx="4381465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800" dirty="0">
                <a:solidFill>
                  <a:srgbClr val="3544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DOWNLOAD: </a:t>
            </a:r>
            <a:r>
              <a:rPr lang="en-US" altLang="ko-KR" sz="1800" dirty="0">
                <a:solidFill>
                  <a:srgbClr val="3544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KoPubWorld</a:t>
            </a:r>
            <a:r>
              <a:rPr lang="ko-KR" altLang="en-US" dirty="0">
                <a:solidFill>
                  <a:srgbClr val="3544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 </a:t>
            </a:r>
            <a:endParaRPr lang="ko-KR" altLang="en-US" dirty="0">
              <a:solidFill>
                <a:srgbClr val="3544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E539C9-381C-40E5-8ED9-75A39B546732}"/>
              </a:ext>
            </a:extLst>
          </p:cNvPr>
          <p:cNvGrpSpPr/>
          <p:nvPr/>
        </p:nvGrpSpPr>
        <p:grpSpPr>
          <a:xfrm>
            <a:off x="6433696" y="834972"/>
            <a:ext cx="5370869" cy="3735299"/>
            <a:chOff x="6433696" y="834972"/>
            <a:chExt cx="5370869" cy="373529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00C43B-E5DD-48ED-9B01-175EE1BB84AA}"/>
                </a:ext>
              </a:extLst>
            </p:cNvPr>
            <p:cNvSpPr txBox="1"/>
            <p:nvPr/>
          </p:nvSpPr>
          <p:spPr>
            <a:xfrm>
              <a:off x="6561445" y="834972"/>
              <a:ext cx="37702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91A9A4-A633-4F05-B406-3DC8F8B9B7D9}"/>
                </a:ext>
              </a:extLst>
            </p:cNvPr>
            <p:cNvSpPr txBox="1"/>
            <p:nvPr/>
          </p:nvSpPr>
          <p:spPr>
            <a:xfrm>
              <a:off x="6433696" y="1400939"/>
              <a:ext cx="5370869" cy="4693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0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20pt</a:t>
              </a:r>
              <a:endParaRPr lang="ko-KR" altLang="en-US" sz="20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E49DD1-0A09-4955-9218-CD3D275F5E46}"/>
                </a:ext>
              </a:extLst>
            </p:cNvPr>
            <p:cNvSpPr txBox="1"/>
            <p:nvPr/>
          </p:nvSpPr>
          <p:spPr>
            <a:xfrm>
              <a:off x="6433696" y="1815405"/>
              <a:ext cx="494114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>
                  <a:solidFill>
                    <a:srgbClr val="18181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본문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 KoPubWorld</a:t>
              </a:r>
              <a:r>
                <a:rPr lang="ko-KR" altLang="en-US" sz="1600" dirty="0">
                  <a:solidFill>
                    <a:srgbClr val="18181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돋움체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Light 16pt</a:t>
              </a:r>
              <a:endParaRPr lang="ko-KR" altLang="en-US" dirty="0">
                <a:solidFill>
                  <a:srgbClr val="18181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3F3DA3-9843-42BE-BEDD-A22DBC4192FA}"/>
                </a:ext>
              </a:extLst>
            </p:cNvPr>
            <p:cNvSpPr txBox="1"/>
            <p:nvPr/>
          </p:nvSpPr>
          <p:spPr>
            <a:xfrm>
              <a:off x="6433696" y="3847044"/>
              <a:ext cx="5370869" cy="3939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차트 제목</a:t>
              </a:r>
              <a:r>
                <a:rPr lang="en-US" altLang="ko-KR" sz="160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160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1600" dirty="0">
                  <a:solidFill>
                    <a:srgbClr val="006B99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16pt</a:t>
              </a:r>
              <a:endParaRPr lang="ko-KR" altLang="en-US" sz="16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646108-4660-456B-81E2-D3B23418357F}"/>
                </a:ext>
              </a:extLst>
            </p:cNvPr>
            <p:cNvSpPr txBox="1"/>
            <p:nvPr/>
          </p:nvSpPr>
          <p:spPr>
            <a:xfrm>
              <a:off x="6433696" y="4176317"/>
              <a:ext cx="494114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dirty="0">
                <a:solidFill>
                  <a:srgbClr val="181818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B36CEC-490E-4C36-9742-76AAAE6EAC82}"/>
                </a:ext>
              </a:extLst>
            </p:cNvPr>
            <p:cNvSpPr txBox="1"/>
            <p:nvPr/>
          </p:nvSpPr>
          <p:spPr>
            <a:xfrm>
              <a:off x="6433697" y="1079623"/>
              <a:ext cx="2560858" cy="3562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기본 문단 폰트 사이즈</a:t>
              </a:r>
              <a:r>
                <a:rPr lang="en-US" altLang="ko-KR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400" dirty="0">
                <a:solidFill>
                  <a:srgbClr val="13232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2B57A7-9857-4B14-969E-48A941B93AAA}"/>
                </a:ext>
              </a:extLst>
            </p:cNvPr>
            <p:cNvSpPr txBox="1"/>
            <p:nvPr/>
          </p:nvSpPr>
          <p:spPr>
            <a:xfrm>
              <a:off x="6433696" y="260793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0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7928FC-4409-40B7-B683-A23FBFB3B915}"/>
                </a:ext>
              </a:extLst>
            </p:cNvPr>
            <p:cNvSpPr txBox="1"/>
            <p:nvPr/>
          </p:nvSpPr>
          <p:spPr>
            <a:xfrm>
              <a:off x="6433696" y="3060099"/>
              <a:ext cx="4941149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sz="20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20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20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20pt</a:t>
              </a:r>
              <a:endParaRPr lang="ko-KR" altLang="en-US" sz="2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D1743A-212D-43BC-90C8-A8CA8C87F6B8}"/>
                </a:ext>
              </a:extLst>
            </p:cNvPr>
            <p:cNvSpPr txBox="1"/>
            <p:nvPr/>
          </p:nvSpPr>
          <p:spPr>
            <a:xfrm>
              <a:off x="6433696" y="2347455"/>
              <a:ext cx="2560858" cy="3562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핵심메시지 폰트 사이즈</a:t>
              </a:r>
              <a:r>
                <a:rPr lang="en-US" altLang="ko-KR" sz="1400" dirty="0">
                  <a:solidFill>
                    <a:srgbClr val="13232B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400" dirty="0">
                <a:solidFill>
                  <a:srgbClr val="13232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C80E20-58BE-8E06-A0E5-EF19AD495CCC}"/>
              </a:ext>
            </a:extLst>
          </p:cNvPr>
          <p:cNvGrpSpPr/>
          <p:nvPr/>
        </p:nvGrpSpPr>
        <p:grpSpPr>
          <a:xfrm>
            <a:off x="972828" y="834972"/>
            <a:ext cx="1598544" cy="2512285"/>
            <a:chOff x="938108" y="771290"/>
            <a:chExt cx="1598544" cy="251228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5CB655-D238-0568-E05F-F7A35A704866}"/>
                </a:ext>
              </a:extLst>
            </p:cNvPr>
            <p:cNvSpPr txBox="1"/>
            <p:nvPr/>
          </p:nvSpPr>
          <p:spPr>
            <a:xfrm>
              <a:off x="963584" y="77129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CC6629-C692-1DBC-3DC2-0D3B081C42EE}"/>
                </a:ext>
              </a:extLst>
            </p:cNvPr>
            <p:cNvSpPr txBox="1"/>
            <p:nvPr/>
          </p:nvSpPr>
          <p:spPr>
            <a:xfrm>
              <a:off x="963584" y="224697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2562469-149E-90FA-3635-B1B7787E51BB}"/>
                </a:ext>
              </a:extLst>
            </p:cNvPr>
            <p:cNvSpPr/>
            <p:nvPr/>
          </p:nvSpPr>
          <p:spPr>
            <a:xfrm>
              <a:off x="938108" y="2553340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94205DD-9DBD-420E-7400-A0467ECAB7DC}"/>
                </a:ext>
              </a:extLst>
            </p:cNvPr>
            <p:cNvSpPr/>
            <p:nvPr/>
          </p:nvSpPr>
          <p:spPr>
            <a:xfrm>
              <a:off x="1813320" y="2560243"/>
              <a:ext cx="723332" cy="723332"/>
            </a:xfrm>
            <a:prstGeom prst="rect">
              <a:avLst/>
            </a:prstGeom>
            <a:solidFill>
              <a:srgbClr val="006B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DE848E-C05B-D415-AD81-DD304AA7301C}"/>
                </a:ext>
              </a:extLst>
            </p:cNvPr>
            <p:cNvSpPr/>
            <p:nvPr/>
          </p:nvSpPr>
          <p:spPr>
            <a:xfrm>
              <a:off x="938108" y="1082001"/>
              <a:ext cx="718458" cy="739483"/>
            </a:xfrm>
            <a:prstGeom prst="rect">
              <a:avLst/>
            </a:prstGeom>
            <a:solidFill>
              <a:srgbClr val="006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432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41E5AD3-C4EC-46A5-89F5-4497E00C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66AEDD2-BE6C-4329-9FC5-D3DCF95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6"/>
            <a:ext cx="12277060" cy="69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DD7580-F2A8-47EC-9D37-A771F182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학습방식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1E5D5D-C351-4212-8CE0-F5E8E983446B}"/>
              </a:ext>
            </a:extLst>
          </p:cNvPr>
          <p:cNvGrpSpPr/>
          <p:nvPr/>
        </p:nvGrpSpPr>
        <p:grpSpPr>
          <a:xfrm>
            <a:off x="6928097" y="1244600"/>
            <a:ext cx="4668591" cy="50165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EA3F38-5FDA-49C2-AAEC-3203E4E28B72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70EC947-DF9D-4D9D-8C9C-A6F307DFDC88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1C0CC34-1854-4896-A4D9-CEAB08BD4ADA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7CD90-17F2-4ADE-B7C4-1DC536626FFA}"/>
              </a:ext>
            </a:extLst>
          </p:cNvPr>
          <p:cNvSpPr txBox="1"/>
          <p:nvPr/>
        </p:nvSpPr>
        <p:spPr>
          <a:xfrm>
            <a:off x="1210944" y="12446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선교육</a:t>
            </a:r>
            <a:r>
              <a:rPr lang="ko-KR" altLang="en-US" sz="2000" dirty="0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000" dirty="0" err="1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후실습</a:t>
            </a:r>
            <a:endParaRPr lang="ko-KR" altLang="en-US" sz="2000" dirty="0">
              <a:solidFill>
                <a:srgbClr val="232F3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1242376" y="1585135"/>
            <a:ext cx="4437230" cy="46759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온라인 강의 플랫폼 등에서의 보편적인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강의방식은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다음과 같다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목표소개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코드설명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동작확인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의 형태로 진행된다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en-US" altLang="ko-KR" spc="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이후 배운 내용을 테스트하는 과정에서 구현하고자 하는 목표를 제공하고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이에 맞는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전체코드를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스스로 작성하도록 한다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이러한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학습방식이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달성하는 성과는 높지만 그곳에 도달하는 과정이</a:t>
            </a:r>
            <a:endParaRPr lang="en-US" altLang="ko-KR" spc="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76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보완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1E5D5D-C351-4212-8CE0-F5E8E983446B}"/>
              </a:ext>
            </a:extLst>
          </p:cNvPr>
          <p:cNvGrpSpPr/>
          <p:nvPr/>
        </p:nvGrpSpPr>
        <p:grpSpPr>
          <a:xfrm>
            <a:off x="6928097" y="1244600"/>
            <a:ext cx="4668591" cy="50165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EA3F38-5FDA-49C2-AAEC-3203E4E28B72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70EC947-DF9D-4D9D-8C9C-A6F307DFDC88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1C0CC34-1854-4896-A4D9-CEAB08BD4ADA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7CD90-17F2-4ADE-B7C4-1DC536626FFA}"/>
              </a:ext>
            </a:extLst>
          </p:cNvPr>
          <p:cNvSpPr txBox="1"/>
          <p:nvPr/>
        </p:nvSpPr>
        <p:spPr>
          <a:xfrm>
            <a:off x="1210944" y="12446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선교육</a:t>
            </a:r>
            <a:r>
              <a:rPr lang="ko-KR" altLang="en-US" sz="2000" dirty="0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000" dirty="0" err="1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후실습</a:t>
            </a:r>
            <a:endParaRPr lang="ko-KR" altLang="en-US" sz="2000" dirty="0">
              <a:solidFill>
                <a:srgbClr val="232F3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1242376" y="1585135"/>
            <a:ext cx="4437230" cy="46759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이러한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모방학습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직후의 주관식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서술형 방식의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전체코드작성이라는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교육방식의 효용성에 의문을 제기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Duolingo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학습법을 벤치마킹하여 낱말카드 형태의 간단한 소개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객관식 문항으로 변수와 함수의 이름을 익히고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낱말카드의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순서를 조합하여 목표한 기능을 구현하는 코드를 작성하는 문제로 문법을 익힌다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이론학습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단계에서부터 객관식 문항을 통해 각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함수별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기능을 익히고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이후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전체코드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문제를 통해 문법을 익히는 방식을 제안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15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259921-4041-4AD8-9A80-3B36EB356194}"/>
              </a:ext>
            </a:extLst>
          </p:cNvPr>
          <p:cNvSpPr txBox="1"/>
          <p:nvPr/>
        </p:nvSpPr>
        <p:spPr>
          <a:xfrm>
            <a:off x="8277953" y="2607571"/>
            <a:ext cx="2933700" cy="73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3600" dirty="0">
                <a:solidFill>
                  <a:srgbClr val="006B9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endParaRPr lang="ko-KR" altLang="en-US" sz="2000" dirty="0">
              <a:solidFill>
                <a:srgbClr val="006B9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896E8-0F87-4460-A044-4BBE781EF2B7}"/>
              </a:ext>
            </a:extLst>
          </p:cNvPr>
          <p:cNvSpPr txBox="1"/>
          <p:nvPr/>
        </p:nvSpPr>
        <p:spPr>
          <a:xfrm>
            <a:off x="8281429" y="3430384"/>
            <a:ext cx="2501900" cy="107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연구의 필요성</a:t>
            </a:r>
            <a:endParaRPr lang="en-US" altLang="ko-KR" sz="1600" dirty="0">
              <a:solidFill>
                <a:srgbClr val="006B9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연구개요</a:t>
            </a:r>
            <a:endParaRPr lang="en-US" altLang="ko-KR" sz="1600" dirty="0">
              <a:solidFill>
                <a:srgbClr val="006B99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indent="-1778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6B99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용어정의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9192E2-27DC-CC1C-54E6-C2AA02A4A2B0}"/>
              </a:ext>
            </a:extLst>
          </p:cNvPr>
          <p:cNvSpPr/>
          <p:nvPr/>
        </p:nvSpPr>
        <p:spPr>
          <a:xfrm>
            <a:off x="8370330" y="1007089"/>
            <a:ext cx="1315453" cy="1315453"/>
          </a:xfrm>
          <a:prstGeom prst="rect">
            <a:avLst/>
          </a:prstGeom>
          <a:solidFill>
            <a:srgbClr val="00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6B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8CE18-6A27-4009-8FC1-668CA4408C02}"/>
              </a:ext>
            </a:extLst>
          </p:cNvPr>
          <p:cNvSpPr txBox="1"/>
          <p:nvPr/>
        </p:nvSpPr>
        <p:spPr>
          <a:xfrm>
            <a:off x="8215256" y="1282471"/>
            <a:ext cx="16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B74866-3177-4DB7-A7FA-6AD242823E26}"/>
              </a:ext>
            </a:extLst>
          </p:cNvPr>
          <p:cNvCxnSpPr>
            <a:cxnSpLocks/>
          </p:cNvCxnSpPr>
          <p:nvPr/>
        </p:nvCxnSpPr>
        <p:spPr>
          <a:xfrm>
            <a:off x="8357629" y="3327751"/>
            <a:ext cx="1637271" cy="0"/>
          </a:xfrm>
          <a:prstGeom prst="line">
            <a:avLst/>
          </a:prstGeom>
          <a:ln w="6350">
            <a:solidFill>
              <a:srgbClr val="006B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목표언어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1E5D5D-C351-4212-8CE0-F5E8E983446B}"/>
              </a:ext>
            </a:extLst>
          </p:cNvPr>
          <p:cNvGrpSpPr/>
          <p:nvPr/>
        </p:nvGrpSpPr>
        <p:grpSpPr>
          <a:xfrm>
            <a:off x="6928097" y="1244600"/>
            <a:ext cx="4668591" cy="50165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EA3F38-5FDA-49C2-AAEC-3203E4E28B72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70EC947-DF9D-4D9D-8C9C-A6F307DFDC88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1C0CC34-1854-4896-A4D9-CEAB08BD4ADA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7CD90-17F2-4ADE-B7C4-1DC536626FFA}"/>
              </a:ext>
            </a:extLst>
          </p:cNvPr>
          <p:cNvSpPr txBox="1"/>
          <p:nvPr/>
        </p:nvSpPr>
        <p:spPr>
          <a:xfrm>
            <a:off x="1210944" y="12446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</a:t>
            </a:r>
            <a:endParaRPr lang="ko-KR" altLang="en-US" sz="2000" dirty="0">
              <a:solidFill>
                <a:srgbClr val="232F3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1242376" y="1585135"/>
            <a:ext cx="4437230" cy="131870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입문자를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기준으로 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언어의 기초적인 라이브러리 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</a:t>
            </a:r>
            <a:r>
              <a:rPr lang="en-US" altLang="ko-KR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stdio.h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&gt;, &lt;</a:t>
            </a:r>
            <a:r>
              <a:rPr lang="en-US" altLang="ko-KR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stdlib.h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대표적인 함수와 문법을 포함하는 것을 목표로 설정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984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적용기술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1E5D5D-C351-4212-8CE0-F5E8E983446B}"/>
              </a:ext>
            </a:extLst>
          </p:cNvPr>
          <p:cNvGrpSpPr/>
          <p:nvPr/>
        </p:nvGrpSpPr>
        <p:grpSpPr>
          <a:xfrm>
            <a:off x="6928097" y="1244600"/>
            <a:ext cx="4668591" cy="50165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EA3F38-5FDA-49C2-AAEC-3203E4E28B72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70EC947-DF9D-4D9D-8C9C-A6F307DFDC88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1C0CC34-1854-4896-A4D9-CEAB08BD4ADA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7CD90-17F2-4ADE-B7C4-1DC536626FFA}"/>
              </a:ext>
            </a:extLst>
          </p:cNvPr>
          <p:cNvSpPr txBox="1"/>
          <p:nvPr/>
        </p:nvSpPr>
        <p:spPr>
          <a:xfrm>
            <a:off x="1210944" y="12446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232F3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접근방식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1242376" y="1585135"/>
            <a:ext cx="4437230" cy="46759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app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통해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문제은행에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접근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통신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기술이 요구된다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문제은행에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저장된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전체코드를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문제틀에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맞추어 적절하게 분할해주는 알고리즘을 작성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분할된 항목을 기준으로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정답문항과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함정문항을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표시하여 문제를 완성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출력한다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완성된 코드를 제출하여 저장되어있는 본래의 코드와 일치하는지를 비교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0" dirty="0" err="1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틀린부분을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알려준다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28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6316</TotalTime>
  <Words>1962</Words>
  <Application>Microsoft Macintosh PowerPoint</Application>
  <PresentationFormat>와이드스크린</PresentationFormat>
  <Paragraphs>435</Paragraphs>
  <Slides>45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KoPubWorld돋움체 Bold</vt:lpstr>
      <vt:lpstr>KoPubWorld돋움체 Light</vt:lpstr>
      <vt:lpstr>KoPubWorld돋움체 Medium</vt:lpstr>
      <vt:lpstr>KoPubWorld바탕체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우현 전</cp:lastModifiedBy>
  <cp:revision>471</cp:revision>
  <dcterms:created xsi:type="dcterms:W3CDTF">2022-02-02T04:32:22Z</dcterms:created>
  <dcterms:modified xsi:type="dcterms:W3CDTF">2023-09-20T08:30:06Z</dcterms:modified>
</cp:coreProperties>
</file>