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2542DB-8EBC-4B06-BF26-5FD9CC8C41C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8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6D71B-484D-C1B3-2313-36DDF06A8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843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/>
              <a:t>Port </a:t>
            </a:r>
            <a:r>
              <a:rPr lang="en-US" altLang="zh-CN" dirty="0"/>
              <a:t>Rocket Chip on zcu102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A758A9-0E4C-349F-2DC9-C7DAB1E08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8106"/>
            <a:ext cx="9144000" cy="1655762"/>
          </a:xfrm>
        </p:spPr>
        <p:txBody>
          <a:bodyPr/>
          <a:lstStyle/>
          <a:p>
            <a:r>
              <a:rPr lang="en-US" altLang="zh-CN" sz="2800" dirty="0"/>
              <a:t>First step needed by UINTR in RISC-V</a:t>
            </a:r>
          </a:p>
          <a:p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计</a:t>
            </a:r>
            <a:r>
              <a:rPr lang="en-US" altLang="zh-CN" dirty="0"/>
              <a:t>93 </a:t>
            </a:r>
            <a:r>
              <a:rPr lang="zh-CN" altLang="en-US" dirty="0"/>
              <a:t>田凯夫 </a:t>
            </a:r>
            <a:r>
              <a:rPr lang="en-US" altLang="zh-CN" dirty="0"/>
              <a:t>2019011264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53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24173-CACC-443C-7475-D6E706C6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/>
              <a:t>Overview</a:t>
            </a:r>
            <a:endParaRPr lang="zh-CN" altLang="en-US" sz="5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5E708-4A52-45BB-32E6-3DE691F95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A clear </a:t>
            </a:r>
            <a:r>
              <a:rPr lang="en-US" altLang="zh-CN" sz="3600" dirty="0" err="1"/>
              <a:t>vivado</a:t>
            </a:r>
            <a:r>
              <a:rPr lang="en-US" altLang="zh-CN" sz="3600" dirty="0"/>
              <a:t> project managed by </a:t>
            </a:r>
            <a:r>
              <a:rPr lang="en-US" altLang="zh-CN" sz="3600" dirty="0" err="1"/>
              <a:t>digilent</a:t>
            </a:r>
            <a:r>
              <a:rPr lang="en-US" altLang="zh-CN" sz="3600" dirty="0"/>
              <a:t> scripts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A lighter block design compared with Labeled-RISC-V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A custom Rocket Chip built from scratch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5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A8CEB-9CCC-140C-908E-7FA80A32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Vivado</a:t>
            </a:r>
            <a:r>
              <a:rPr lang="en-US" altLang="zh-CN" dirty="0"/>
              <a:t> project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40451-9B33-D2A0-D11F-A35A0E971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4100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Simple command: </a:t>
            </a:r>
            <a:r>
              <a:rPr lang="en-US" altLang="zh-CN" sz="2400" b="1" dirty="0" err="1"/>
              <a:t>checkin</a:t>
            </a:r>
            <a:r>
              <a:rPr lang="en-US" altLang="zh-CN" sz="2400" dirty="0"/>
              <a:t> and </a:t>
            </a:r>
            <a:r>
              <a:rPr lang="en-US" altLang="zh-CN" sz="2400" b="1" dirty="0"/>
              <a:t>checkout</a:t>
            </a:r>
            <a:r>
              <a:rPr lang="en-US" altLang="zh-CN" sz="2400" dirty="0"/>
              <a:t> to manage </a:t>
            </a:r>
            <a:r>
              <a:rPr lang="en-US" altLang="zh-CN" sz="2400" dirty="0" err="1"/>
              <a:t>vivado</a:t>
            </a:r>
            <a:r>
              <a:rPr lang="en-US" altLang="zh-CN" sz="2400" dirty="0"/>
              <a:t> version migration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Mill: </a:t>
            </a:r>
            <a:r>
              <a:rPr lang="en-US" altLang="zh-CN" sz="2400" dirty="0"/>
              <a:t>build chisel project, version control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Edit the chisel3 project IntelliJ IDEA via </a:t>
            </a:r>
            <a:r>
              <a:rPr lang="en-US" altLang="zh-CN" sz="2400" u="sng" dirty="0"/>
              <a:t>mill </a:t>
            </a:r>
            <a:r>
              <a:rPr lang="en-US" altLang="zh-CN" sz="2400" u="sng" dirty="0" err="1"/>
              <a:t>mill.scalalib.GenIdea</a:t>
            </a:r>
            <a:r>
              <a:rPr lang="en-US" altLang="zh-CN" sz="2400" u="sng" dirty="0"/>
              <a:t>/idea</a:t>
            </a:r>
            <a:endParaRPr lang="zh-CN" altLang="en-US" sz="2400" u="sng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5EDF85-08C2-B56F-BB46-8E18EF0CA823}"/>
              </a:ext>
            </a:extLst>
          </p:cNvPr>
          <p:cNvSpPr txBox="1"/>
          <p:nvPr/>
        </p:nvSpPr>
        <p:spPr>
          <a:xfrm>
            <a:off x="3048405" y="3244334"/>
            <a:ext cx="6096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216059A-379D-B5D5-ACED-94C26E549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86" y="252049"/>
            <a:ext cx="4628247" cy="59249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061B70-B170-DCE7-7083-8A3BB3D23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451" y="279281"/>
            <a:ext cx="4256719" cy="16971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43BFDF-3770-6E0A-232C-3DEA3DEC8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5451" y="2129294"/>
            <a:ext cx="4256719" cy="252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1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11FD2-E6C3-2B57-F1EC-0D919E8C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 Design: Zynq </a:t>
            </a:r>
            <a:r>
              <a:rPr lang="en-US" altLang="zh-CN" dirty="0" err="1"/>
              <a:t>UltraScale+MPSoC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D90D4-AE77-5767-2782-A1B3C30ED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4545" cy="4351338"/>
          </a:xfrm>
        </p:spPr>
        <p:txBody>
          <a:bodyPr/>
          <a:lstStyle/>
          <a:p>
            <a:r>
              <a:rPr lang="en-US" altLang="zh-CN" dirty="0"/>
              <a:t>Communication between PS and PL: AXI Interfaces, interrupts</a:t>
            </a:r>
          </a:p>
          <a:p>
            <a:r>
              <a:rPr lang="en-US" altLang="zh-CN" dirty="0"/>
              <a:t>4 UART 16550 controllers</a:t>
            </a:r>
          </a:p>
          <a:p>
            <a:r>
              <a:rPr lang="en-US" altLang="zh-CN" dirty="0"/>
              <a:t>AXI GPIO controller for PL reset</a:t>
            </a:r>
          </a:p>
          <a:p>
            <a:r>
              <a:rPr lang="en-US" altLang="zh-CN" dirty="0"/>
              <a:t>AXI GPIO controller for interrupt from PS to PL</a:t>
            </a:r>
          </a:p>
          <a:p>
            <a:r>
              <a:rPr lang="en-US" altLang="zh-CN" dirty="0"/>
              <a:t>AXI </a:t>
            </a:r>
            <a:r>
              <a:rPr lang="en-US" altLang="zh-CN" dirty="0" err="1"/>
              <a:t>Jtag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4D9BD8-39A1-2787-24ED-DF5947F7C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232" y="1478604"/>
            <a:ext cx="5697901" cy="501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AE85D-EB2F-3E4F-E076-E2C3B349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Rocket Chip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DD0C7-BA8D-295F-C879-1C153A183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Custom MMIO Port</a:t>
            </a:r>
          </a:p>
          <a:p>
            <a:r>
              <a:rPr lang="en-US" altLang="zh-CN" dirty="0"/>
              <a:t>Custom MEM Port</a:t>
            </a:r>
          </a:p>
          <a:p>
            <a:r>
              <a:rPr lang="en-US" altLang="zh-CN" dirty="0" err="1"/>
              <a:t>BootROM</a:t>
            </a:r>
            <a:r>
              <a:rPr lang="en-US" altLang="zh-CN" dirty="0"/>
              <a:t> Configs</a:t>
            </a:r>
          </a:p>
          <a:p>
            <a:r>
              <a:rPr lang="en-US" altLang="zh-CN" dirty="0" err="1"/>
              <a:t>Jtag</a:t>
            </a:r>
            <a:r>
              <a:rPr lang="en-US" altLang="zh-CN" dirty="0"/>
              <a:t> Configs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E809E0-65A7-2266-0A67-80D42E977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984" y="1023698"/>
            <a:ext cx="4419827" cy="31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2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202CD-6218-3F29-5BA8-43FA81EE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Problems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2AA1D-B9BB-12F5-B509-04F98EB68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088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Few projects with old version of </a:t>
            </a:r>
            <a:r>
              <a:rPr lang="en-US" altLang="zh-CN" sz="2400" dirty="0" err="1"/>
              <a:t>Vivado</a:t>
            </a:r>
            <a:r>
              <a:rPr lang="en-US" altLang="zh-CN" sz="2400" dirty="0"/>
              <a:t> and Rocket: Hard to copy and reimplement.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Few documents for Rocket Chip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Scattered discussions about zcu102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Many efforts on …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2666D9-74BB-72C2-ABA7-7CAE143DB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22" y="573932"/>
            <a:ext cx="6348473" cy="26352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8E2F00-84E1-99CD-CFD1-E4AEF90F7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655" y="2102686"/>
            <a:ext cx="5861986" cy="180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7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3BEC4-A390-0020-BAA9-4D4B4900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B9EEF-E069-0926-7DFF-A2416289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Boot </a:t>
            </a:r>
            <a:r>
              <a:rPr lang="en-US" altLang="zh-CN" dirty="0" err="1"/>
              <a:t>linux</a:t>
            </a:r>
            <a:r>
              <a:rPr lang="en-US" altLang="zh-CN" dirty="0"/>
              <a:t> on Rocket (Not Yet)</a:t>
            </a:r>
          </a:p>
          <a:p>
            <a:r>
              <a:rPr lang="en-US" altLang="zh-CN" dirty="0"/>
              <a:t>Implement user interrupt controller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32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6D71B-484D-C1B3-2313-36DDF06A8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824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7200" dirty="0"/>
              <a:t>Thanks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13588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172</Words>
  <Application>Microsoft Office PowerPoint</Application>
  <PresentationFormat>宽屏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主题​​</vt:lpstr>
      <vt:lpstr>Port Rocket Chip on zcu102</vt:lpstr>
      <vt:lpstr>Overview</vt:lpstr>
      <vt:lpstr>Vivado project</vt:lpstr>
      <vt:lpstr>Block Design: Zynq UltraScale+MPSoC</vt:lpstr>
      <vt:lpstr>Rocket Chip</vt:lpstr>
      <vt:lpstr>Problems</vt:lpstr>
      <vt:lpstr>Plans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 Rocket Chip on zcu102</dc:title>
  <dc:creator>凯夫 田</dc:creator>
  <cp:lastModifiedBy>凯夫 田</cp:lastModifiedBy>
  <cp:revision>2</cp:revision>
  <dcterms:created xsi:type="dcterms:W3CDTF">2022-11-09T16:38:35Z</dcterms:created>
  <dcterms:modified xsi:type="dcterms:W3CDTF">2022-11-09T17:24:53Z</dcterms:modified>
</cp:coreProperties>
</file>