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88" r:id="rId3"/>
    <p:sldId id="287" r:id="rId4"/>
    <p:sldId id="277" r:id="rId5"/>
    <p:sldId id="291" r:id="rId6"/>
    <p:sldId id="289" r:id="rId7"/>
    <p:sldId id="290" r:id="rId8"/>
    <p:sldId id="292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5"/>
    <p:restoredTop sz="86378"/>
  </p:normalViewPr>
  <p:slideViewPr>
    <p:cSldViewPr snapToGrid="0" snapToObjects="1">
      <p:cViewPr varScale="1">
        <p:scale>
          <a:sx n="84" d="100"/>
          <a:sy n="84" d="100"/>
        </p:scale>
        <p:origin x="100" y="18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cap="none" dirty="0"/>
              <a:t>基于</a:t>
            </a:r>
            <a:r>
              <a:rPr kumimoji="1" lang="en-US" altLang="zh-CN" cap="none" dirty="0"/>
              <a:t>RISC-V</a:t>
            </a:r>
            <a:r>
              <a:rPr kumimoji="1" lang="zh-CN" altLang="en-US" cap="none" dirty="0"/>
              <a:t>的用户态中断探究</a:t>
            </a:r>
            <a:br>
              <a:rPr kumimoji="1" lang="en-US" altLang="zh-CN" dirty="0"/>
            </a:br>
            <a:r>
              <a:rPr kumimoji="1" lang="en-US" altLang="zh-CN" dirty="0"/>
              <a:t>——</a:t>
            </a: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dirty="0"/>
              <a:t>清华大学计算机系 田凯夫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x</a:t>
            </a:r>
            <a:r>
              <a:rPr kumimoji="1" lang="zh-CN" altLang="en-US" dirty="0"/>
              <a:t>月</a:t>
            </a:r>
            <a:r>
              <a:rPr kumimoji="1" lang="en-US" altLang="zh-CN" dirty="0"/>
              <a:t>x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8" y="1844894"/>
            <a:ext cx="6039214" cy="367830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dirty="0"/>
              <a:t>微内核：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文件系统等作为服务进程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安全、容错、模块化、可定制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性能问题：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需要切换特权级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以 熔断（</a:t>
            </a:r>
            <a:r>
              <a:rPr kumimoji="1" lang="en-US" altLang="zh-CN" dirty="0"/>
              <a:t>Meltdown</a:t>
            </a:r>
            <a:r>
              <a:rPr kumimoji="1" lang="zh-CN" altLang="en-US" dirty="0"/>
              <a:t>） 和 幽灵（</a:t>
            </a:r>
            <a:r>
              <a:rPr kumimoji="1" lang="en-US" altLang="zh-CN" dirty="0"/>
              <a:t>Spectrum</a:t>
            </a:r>
            <a:r>
              <a:rPr kumimoji="1" lang="zh-CN" altLang="en-US" dirty="0"/>
              <a:t>）为代表的安全漏洞 </a:t>
            </a:r>
            <a:r>
              <a:rPr kumimoji="1" lang="en-US" altLang="zh-CN" dirty="0"/>
              <a:t>》》》</a:t>
            </a:r>
            <a:r>
              <a:rPr kumimoji="1" lang="zh-CN" altLang="en-US" dirty="0"/>
              <a:t>页表切换的开销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B78801-83B1-684D-82BA-202C7133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83" y="1878212"/>
            <a:ext cx="1886368" cy="5506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9D861-11DF-564C-84A4-A54565C5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71" y="2547026"/>
            <a:ext cx="1676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7" y="1844894"/>
            <a:ext cx="8568405" cy="3678303"/>
          </a:xfrm>
        </p:spPr>
        <p:txBody>
          <a:bodyPr/>
          <a:lstStyle/>
          <a:p>
            <a:pPr lvl="1"/>
            <a:r>
              <a:rPr kumimoji="1" lang="zh-CN" altLang="en-US" sz="2000" dirty="0"/>
              <a:t>用户态中断：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软硬件协同方法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进程间的通知和唤醒机制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用户态对中断异常进行处理</a:t>
            </a:r>
            <a:endParaRPr kumimoji="1" lang="en-US" altLang="zh-CN" sz="1800" dirty="0"/>
          </a:p>
          <a:p>
            <a:pPr lvl="2"/>
            <a:r>
              <a:rPr kumimoji="1" lang="zh-CN" altLang="en-US" sz="1800" dirty="0"/>
              <a:t>减少特权级切换带来的开销</a:t>
            </a:r>
            <a:endParaRPr kumimoji="1" lang="en-US" altLang="zh-CN" sz="1800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</a:t>
            </a:r>
          </a:p>
        </p:txBody>
      </p:sp>
    </p:spTree>
    <p:extLst>
      <p:ext uri="{BB962C8B-B14F-4D97-AF65-F5344CB8AC3E}">
        <p14:creationId xmlns:p14="http://schemas.microsoft.com/office/powerpoint/2010/main" val="16106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r>
              <a:rPr kumimoji="1" lang="zh-CN" altLang="en-US" dirty="0"/>
              <a:t>围绕 </a:t>
            </a:r>
            <a:r>
              <a:rPr kumimoji="1" lang="en-US" altLang="zh-CN" dirty="0"/>
              <a:t>RISC-V N </a:t>
            </a:r>
            <a:r>
              <a:rPr kumimoji="1" lang="zh-CN" altLang="en-US" dirty="0"/>
              <a:t>扩展（软硬协同）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硬件开发板 </a:t>
            </a:r>
            <a:r>
              <a:rPr kumimoji="1" lang="en-US" altLang="zh-CN" dirty="0"/>
              <a:t>zcu102</a:t>
            </a:r>
            <a:r>
              <a:rPr kumimoji="1" lang="zh-CN" altLang="en-US" dirty="0"/>
              <a:t>，基于 </a:t>
            </a:r>
            <a:r>
              <a:rPr kumimoji="1" lang="en-US" altLang="zh-CN" dirty="0"/>
              <a:t>Labeled-RISC-V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Rocket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 </a:t>
            </a:r>
            <a:r>
              <a:rPr kumimoji="1" lang="en-US" altLang="zh-CN" dirty="0"/>
              <a:t>PLIC </a:t>
            </a:r>
            <a:r>
              <a:rPr kumimoji="1" lang="zh-CN" altLang="en-US" dirty="0"/>
              <a:t>实现外设到用户的中断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rCore</a:t>
            </a:r>
            <a:r>
              <a:rPr kumimoji="1" lang="en-US" altLang="zh-CN" dirty="0"/>
              <a:t>-N </a:t>
            </a:r>
            <a:r>
              <a:rPr kumimoji="1" lang="zh-CN" altLang="en-US" dirty="0"/>
              <a:t>进行验证分析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UINTR</a:t>
            </a:r>
            <a:r>
              <a:rPr kumimoji="1" lang="zh-CN" altLang="en-US" dirty="0"/>
              <a:t> 设计草案</a:t>
            </a:r>
            <a:endParaRPr kumimoji="1" lang="en-US" altLang="zh-CN" dirty="0"/>
          </a:p>
          <a:p>
            <a:r>
              <a:rPr kumimoji="1" lang="zh-CN" altLang="en-US" dirty="0"/>
              <a:t>围绕 </a:t>
            </a:r>
            <a:r>
              <a:rPr kumimoji="1" lang="en-US" altLang="zh-CN" dirty="0"/>
              <a:t>Intel </a:t>
            </a:r>
            <a:r>
              <a:rPr kumimoji="1" lang="zh-CN" altLang="en-US" dirty="0"/>
              <a:t>用户态中断扩展（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添加硬件寄存器、指令、中断处理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用户态中断处理函数处理 </a:t>
            </a:r>
            <a:r>
              <a:rPr kumimoji="1" lang="en-US" altLang="zh-CN" dirty="0"/>
              <a:t>IO </a:t>
            </a:r>
            <a:r>
              <a:rPr kumimoji="1" lang="zh-CN" altLang="en-US" dirty="0"/>
              <a:t>的返回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已有工作</a:t>
            </a:r>
          </a:p>
        </p:txBody>
      </p:sp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lvl="1"/>
            <a:r>
              <a:rPr kumimoji="1" lang="zh-CN" altLang="en-US" dirty="0"/>
              <a:t>软件验证表明，用户态中断在性能上显著优于传统的 </a:t>
            </a:r>
            <a:r>
              <a:rPr kumimoji="1" lang="en-US" altLang="zh-CN" dirty="0"/>
              <a:t>IPC </a:t>
            </a:r>
            <a:r>
              <a:rPr kumimoji="1" lang="zh-CN" altLang="en-US" dirty="0"/>
              <a:t>机制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缺少基于 </a:t>
            </a:r>
            <a:r>
              <a:rPr kumimoji="1" lang="en-US" altLang="zh-CN" dirty="0"/>
              <a:t>RISC-V </a:t>
            </a:r>
            <a:r>
              <a:rPr kumimoji="1" lang="zh-CN" altLang="en-US" dirty="0"/>
              <a:t>的软件验证：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RISC-V N </a:t>
            </a:r>
            <a:r>
              <a:rPr kumimoji="1" lang="zh-CN" altLang="en-US" dirty="0"/>
              <a:t>扩展已被废除，但仍可以作为参考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提供完整的用户态中断机制，还需要进一步设计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缺少跨核的硬件验证：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真实的硬件环境下，用户态中断的优势如何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硬件设计应该采用 </a:t>
            </a:r>
            <a:r>
              <a:rPr kumimoji="1" lang="en-US" altLang="zh-CN" dirty="0"/>
              <a:t>Intel </a:t>
            </a:r>
            <a:r>
              <a:rPr kumimoji="1" lang="zh-CN" altLang="en-US" dirty="0"/>
              <a:t>的内存查询机制，还是 </a:t>
            </a:r>
            <a:r>
              <a:rPr kumimoji="1" lang="en-US" altLang="zh-CN" dirty="0"/>
              <a:t>UINTR </a:t>
            </a:r>
            <a:r>
              <a:rPr kumimoji="1" lang="zh-CN" altLang="en-US" dirty="0"/>
              <a:t>的外部控制器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如何构建一个完整的用户态中断机制：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外设、内核、用户进程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编程模型：系统调用、用户库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问题与思考</a:t>
            </a:r>
          </a:p>
        </p:txBody>
      </p:sp>
    </p:spTree>
    <p:extLst>
      <p:ext uri="{BB962C8B-B14F-4D97-AF65-F5344CB8AC3E}">
        <p14:creationId xmlns:p14="http://schemas.microsoft.com/office/powerpoint/2010/main" val="65212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Labeled RISC-V </a:t>
            </a:r>
            <a:r>
              <a:rPr kumimoji="1" lang="zh-CN" altLang="en-US" dirty="0"/>
              <a:t>项目未跟进上游更新，故尝试重新搭建 </a:t>
            </a:r>
            <a:r>
              <a:rPr kumimoji="1" lang="en-US" altLang="zh-CN" dirty="0"/>
              <a:t>SoC</a:t>
            </a:r>
            <a:r>
              <a:rPr kumimoji="1" lang="zh-CN" altLang="en-US" dirty="0"/>
              <a:t>，移植 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到 </a:t>
            </a:r>
            <a:r>
              <a:rPr kumimoji="1" lang="en-US" altLang="zh-CN" dirty="0"/>
              <a:t>zcu102 </a:t>
            </a:r>
            <a:r>
              <a:rPr kumimoji="1" lang="zh-CN" altLang="en-US" dirty="0"/>
              <a:t>开发板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一段艰难的尝试：版本依赖问题、</a:t>
            </a:r>
            <a:r>
              <a:rPr kumimoji="1" lang="en-US" altLang="zh-CN" dirty="0" err="1"/>
              <a:t>Vivado</a:t>
            </a:r>
            <a:r>
              <a:rPr kumimoji="1" lang="en-US" altLang="zh-CN" dirty="0"/>
              <a:t> </a:t>
            </a:r>
            <a:r>
              <a:rPr kumimoji="1" lang="zh-CN" altLang="en-US" dirty="0"/>
              <a:t>项目不够清晰、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缺少文档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目前进度：</a:t>
            </a:r>
            <a:r>
              <a:rPr kumimoji="1" lang="en-US" altLang="zh-CN" dirty="0"/>
              <a:t>SoC </a:t>
            </a:r>
            <a:r>
              <a:rPr kumimoji="1" lang="zh-CN" altLang="en-US" dirty="0"/>
              <a:t>已经基本搭建完毕，</a:t>
            </a:r>
            <a:r>
              <a:rPr kumimoji="1" lang="en-US" altLang="zh-CN" dirty="0"/>
              <a:t>Rocket </a:t>
            </a:r>
            <a:r>
              <a:rPr kumimoji="1" lang="zh-CN" altLang="en-US" dirty="0"/>
              <a:t>可读写外设，但读内存出现未知的问题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os</a:t>
            </a:r>
            <a:r>
              <a:rPr kumimoji="1" lang="en-US" altLang="zh-CN" dirty="0"/>
              <a:t>-classroom </a:t>
            </a:r>
            <a:r>
              <a:rPr kumimoji="1" lang="zh-CN" altLang="en-US" dirty="0"/>
              <a:t>进度</a:t>
            </a:r>
            <a:r>
              <a:rPr kumimoji="1" lang="zh-CN" altLang="en-US" dirty="0">
                <a:sym typeface="Wingdings" panose="05000000000000000000" pitchFamily="2" charset="2"/>
              </a:rPr>
              <a:t>：（最后可能有变化）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内核实现：双页表、多核、模块化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Xtask</a:t>
            </a:r>
            <a:r>
              <a:rPr kumimoji="1" lang="zh-CN" altLang="en-US" dirty="0"/>
              <a:t>：打包测例、内核编译选项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当前进展</a:t>
            </a:r>
          </a:p>
        </p:txBody>
      </p:sp>
    </p:spTree>
    <p:extLst>
      <p:ext uri="{BB962C8B-B14F-4D97-AF65-F5344CB8AC3E}">
        <p14:creationId xmlns:p14="http://schemas.microsoft.com/office/powerpoint/2010/main" val="20003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en-US" altLang="zh-CN" sz="2400" dirty="0"/>
              <a:t>QEMU</a:t>
            </a:r>
            <a:r>
              <a:rPr kumimoji="1" lang="zh-CN" altLang="en-US" sz="2400" dirty="0"/>
              <a:t>：设计并验证基于 </a:t>
            </a:r>
            <a:r>
              <a:rPr kumimoji="1" lang="en-US" altLang="zh-CN" sz="2400" dirty="0"/>
              <a:t>RISC-V </a:t>
            </a:r>
            <a:r>
              <a:rPr kumimoji="1" lang="zh-CN" altLang="en-US" sz="2400" dirty="0"/>
              <a:t>的用户态中断扩展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en-US" altLang="zh-CN" sz="2400" dirty="0"/>
              <a:t>QEMU </a:t>
            </a:r>
            <a:r>
              <a:rPr kumimoji="1" lang="zh-CN" altLang="en-US" sz="2400" dirty="0"/>
              <a:t>上运行的 </a:t>
            </a:r>
            <a:r>
              <a:rPr kumimoji="1" lang="en-US" altLang="zh-CN" sz="2400" dirty="0"/>
              <a:t>OS</a:t>
            </a:r>
            <a:r>
              <a:rPr kumimoji="1" lang="zh-CN" altLang="en-US" sz="2400" dirty="0"/>
              <a:t>：基于 </a:t>
            </a:r>
            <a:r>
              <a:rPr kumimoji="1" lang="en-US" altLang="zh-CN" sz="2400" dirty="0" err="1"/>
              <a:t>os</a:t>
            </a:r>
            <a:r>
              <a:rPr kumimoji="1" lang="en-US" altLang="zh-CN" sz="2400" dirty="0"/>
              <a:t>-classroom </a:t>
            </a:r>
            <a:r>
              <a:rPr kumimoji="1" lang="zh-CN" altLang="en-US" sz="2400" dirty="0"/>
              <a:t>实现的内核进行扩展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在反复摸索、实践的过程中，最终能给出一个完整的文档，为之后的硬件实现提供标准</a:t>
            </a:r>
            <a:endParaRPr kumimoji="1" lang="en-US" altLang="zh-CN" sz="2400" dirty="0"/>
          </a:p>
          <a:p>
            <a:pPr marL="323992" lvl="1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76867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776800"/>
            <a:ext cx="10521387" cy="3678303"/>
          </a:xfrm>
        </p:spPr>
        <p:txBody>
          <a:bodyPr/>
          <a:lstStyle/>
          <a:p>
            <a:pPr marL="323992" lvl="1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78631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417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基于RISC-V的用户态中断探究 ——毕业设计开题报告</vt:lpstr>
      <vt:lpstr>设计背景</vt:lpstr>
      <vt:lpstr>设计背景</vt:lpstr>
      <vt:lpstr>已有工作</vt:lpstr>
      <vt:lpstr>问题与思考</vt:lpstr>
      <vt:lpstr>当前进展</vt:lpstr>
      <vt:lpstr>未来计划</vt:lpstr>
      <vt:lpstr>参考资料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凯夫 田</cp:lastModifiedBy>
  <cp:revision>1337</cp:revision>
  <cp:lastPrinted>2020-04-04T02:50:47Z</cp:lastPrinted>
  <dcterms:created xsi:type="dcterms:W3CDTF">2020-01-04T07:43:38Z</dcterms:created>
  <dcterms:modified xsi:type="dcterms:W3CDTF">2022-11-30T01:54:03Z</dcterms:modified>
</cp:coreProperties>
</file>