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D3A41-F32E-42B3-91A8-8AC5CD9FD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60277D-32EA-435B-9A8F-49DE6D1B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DCADBF-1832-4B1F-B412-AC313185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AC6F75-7CC1-456F-B80D-C73FCDBA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EC1FF2-8ACC-46BE-993A-381F228A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4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61389-109B-45FD-A813-96225A8D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4308D9-25C4-490A-8EB7-87786A174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DE7A7-A0E2-41BC-801C-1929BDFF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07A06-C516-4D79-BF11-9E28C481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857C97-D620-4B0A-801A-95FA2508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39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87C56C-8B40-4ECC-A3BF-2B7C4CD03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59E087-EEFC-4F36-AD1F-FA0BE2DBE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F4940-4A31-495E-9D53-E40FE9CC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975503-2996-4CBF-8945-30618293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835258-1AF7-4108-96C0-DD25273E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9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6814-D803-4730-9257-351EFB45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2FD0B-5B93-4945-81D1-08F3E86D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82040-5E47-45DB-8D6D-8DB43D3F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2886C-E607-46FC-9A63-E8CA35D6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EDD7B1-912A-449D-A206-E4F6A2A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6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3C8AA-E2CD-4381-B445-9060100B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45D605-4A76-4CB6-BB48-094BB819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998D2-302A-4480-B9C1-039B9FBC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6B1BA6-AFFB-4215-82FE-2F23989C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7FB6E-3FA9-496B-A4CC-2E540A6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5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86C8A-A6C5-4ADA-B832-3814D45D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E14483-B882-4B7B-AAED-2EE2A18A2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5BB965-95BB-4985-85DC-6D285703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A6B90F-2930-4ACB-A51E-D3E4ABE1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F9BF5D-B8A4-4E3F-981E-3921D465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1EE2EB-C0D4-4F68-AE3E-DD4EF783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4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6744F-640E-44C3-BB3E-FE16F9AF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157E3F-0CE3-49BD-861B-1225ECAA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1C53C8-DA82-433A-94F7-510035C3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BBAABB-0B9B-46AC-A97C-F9CA12A35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02C8D8-280A-4084-A132-AD28D1CCC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412CC5-98E7-467F-A72B-70B49FE9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603FBC-7B50-44B4-94C8-C921C5B4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9BD48D-CAD9-4A41-8213-59883EFE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17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855FA-37C4-470A-A3B1-B9F46E77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5BF842-5243-4F75-9067-BD5F1DEB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025968-24A2-4F91-9364-D63727C3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379453-26C5-40D2-BADC-A72F1C05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76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E3C9BA-5B59-4FBB-B9C6-A279E6C6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528D12-3DE8-4379-B97D-D220FD01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C2D61D-EFDA-4C08-81AC-69FBA70B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5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60893-CDE1-48E7-881C-F4E91180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7244D-8E56-46C9-96EF-6F126056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0A57CB-907D-4182-A077-2FA7B3B3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DC788E-8EE4-41A0-BA0E-EA4DDE72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4B0E09-E233-48D1-AEEF-56A1445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731D9A-172A-4DCE-A438-E607CEA2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9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534C9-89E1-4470-9A87-C9350961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B50CF0-F154-42F8-B397-737830CFE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F4664F-C6E7-442E-AE3A-82904980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13CD50-F7D6-4E32-8A37-13443E86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306FF4-E913-428B-887D-9211C73B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6762C7-F6E4-4716-B4AF-C898A046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57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DA7C70-7AC2-4DDF-AAA5-B6323A5F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09D3DA-067F-468A-A915-0A703BE2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A68A8-1149-4A8F-9EA5-D67EEB8CE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3F679-910F-4A47-89CF-FCB86FCCC3F8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0F3B40-8E91-44DA-8582-5B6178294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CABEB3-9948-4BD1-A390-C140F16A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E7F8-2619-4E45-A306-EF1AF5FB8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1DF966-3A9D-4173-9DBF-507C3C982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22" y="571252"/>
            <a:ext cx="5959356" cy="57154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DADE212-7B9F-4085-A42C-CC08FD21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90" y="777335"/>
            <a:ext cx="900000" cy="90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8E08D59-105B-4D41-BD24-3135E217016D}"/>
              </a:ext>
            </a:extLst>
          </p:cNvPr>
          <p:cNvSpPr txBox="1"/>
          <p:nvPr/>
        </p:nvSpPr>
        <p:spPr>
          <a:xfrm>
            <a:off x="6810103" y="1900835"/>
            <a:ext cx="226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Hasklig" panose="020B0509030403020204" pitchFamily="49" charset="0"/>
              </a:rPr>
              <a:t>Default Dark+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Hasklig" panose="020B0509030403020204" pitchFamily="49" charset="0"/>
              </a:rPr>
              <a:t>&amp;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  <a:ea typeface="Hasklig" panose="020B0509030403020204" pitchFamily="49" charset="0"/>
              </a:rPr>
              <a:t>Consolas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8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1DF966-3A9D-4173-9DBF-507C3C982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42" y="571252"/>
            <a:ext cx="5944115" cy="57154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A2A3B6D-69EA-4D2F-AC3A-E89BC6A27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90" y="777335"/>
            <a:ext cx="900000" cy="90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F8F1E0-9C28-4A6A-A1FF-39DC54563090}"/>
              </a:ext>
            </a:extLst>
          </p:cNvPr>
          <p:cNvSpPr txBox="1"/>
          <p:nvPr/>
        </p:nvSpPr>
        <p:spPr>
          <a:xfrm>
            <a:off x="6810103" y="1900835"/>
            <a:ext cx="226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92D05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Dark++ Regular</a:t>
            </a:r>
          </a:p>
          <a:p>
            <a:pPr algn="ctr"/>
            <a:r>
              <a:rPr lang="en-US" altLang="zh-TW" dirty="0">
                <a:solidFill>
                  <a:srgbClr val="92D05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&amp;</a:t>
            </a:r>
          </a:p>
          <a:p>
            <a:pPr algn="ctr"/>
            <a:r>
              <a:rPr lang="en-US" altLang="zh-TW" dirty="0">
                <a:solidFill>
                  <a:srgbClr val="92D05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Hasklig</a:t>
            </a:r>
            <a:endParaRPr lang="zh-TW" altLang="en-US" dirty="0">
              <a:solidFill>
                <a:srgbClr val="92D050"/>
              </a:solidFill>
              <a:latin typeface="Hasklig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8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1DF966-3A9D-4173-9DBF-507C3C982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42" y="571252"/>
            <a:ext cx="5944115" cy="57154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69F99A-5E9D-4EB1-8148-2E30B593A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90" y="777335"/>
            <a:ext cx="900000" cy="90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B06070D-139B-43D1-9028-20129758489F}"/>
              </a:ext>
            </a:extLst>
          </p:cNvPr>
          <p:cNvSpPr txBox="1"/>
          <p:nvPr/>
        </p:nvSpPr>
        <p:spPr>
          <a:xfrm>
            <a:off x="6810103" y="1900835"/>
            <a:ext cx="226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Dark++ Regular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Fira Code</a:t>
            </a:r>
            <a:endParaRPr lang="zh-TW" altLang="en-US" dirty="0">
              <a:solidFill>
                <a:srgbClr val="FFC000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0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Consolas</vt:lpstr>
      <vt:lpstr>Fira Code</vt:lpstr>
      <vt:lpstr>Hasklig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 Z</dc:creator>
  <cp:lastModifiedBy>Jerry Z</cp:lastModifiedBy>
  <cp:revision>3</cp:revision>
  <dcterms:created xsi:type="dcterms:W3CDTF">2018-04-21T10:16:38Z</dcterms:created>
  <dcterms:modified xsi:type="dcterms:W3CDTF">2018-04-21T10:24:44Z</dcterms:modified>
</cp:coreProperties>
</file>