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63" r:id="rId5"/>
    <p:sldId id="264" r:id="rId6"/>
    <p:sldId id="302" r:id="rId7"/>
    <p:sldId id="268" r:id="rId8"/>
    <p:sldId id="290" r:id="rId9"/>
    <p:sldId id="277" r:id="rId10"/>
    <p:sldId id="278" r:id="rId11"/>
    <p:sldId id="275" r:id="rId12"/>
    <p:sldId id="279" r:id="rId13"/>
    <p:sldId id="280" r:id="rId14"/>
    <p:sldId id="281" r:id="rId15"/>
    <p:sldId id="284" r:id="rId16"/>
    <p:sldId id="285" r:id="rId17"/>
    <p:sldId id="286" r:id="rId18"/>
    <p:sldId id="287" r:id="rId19"/>
    <p:sldId id="288" r:id="rId20"/>
    <p:sldId id="289" r:id="rId21"/>
    <p:sldId id="291" r:id="rId22"/>
    <p:sldId id="293" r:id="rId23"/>
    <p:sldId id="295" r:id="rId24"/>
    <p:sldId id="296" r:id="rId25"/>
    <p:sldId id="297" r:id="rId26"/>
    <p:sldId id="292" r:id="rId27"/>
    <p:sldId id="300" r:id="rId28"/>
    <p:sldId id="298" r:id="rId29"/>
    <p:sldId id="301" r:id="rId30"/>
    <p:sldId id="299" r:id="rId31"/>
    <p:sldId id="303" r:id="rId3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4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9B0AF-F7C9-44D3-BC3A-EEA16AB60975}" v="11" dt="2022-09-06T07:33:58.407"/>
    <p1510:client id="{638865F9-0294-4921-80FA-880A33DCF6A5}" v="1" dt="2022-09-06T11:03:10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14" autoAdjust="0"/>
  </p:normalViewPr>
  <p:slideViewPr>
    <p:cSldViewPr snapToGrid="0">
      <p:cViewPr varScale="1">
        <p:scale>
          <a:sx n="55" d="100"/>
          <a:sy n="55" d="100"/>
        </p:scale>
        <p:origin x="10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hat Erdogan" userId="S::u0139490@ucll.be::d3585989-f11d-4da8-a3b2-052048102345" providerId="AD" clId="Web-{CB6F5039-4B04-4866-BC52-95581E417F2C}"/>
    <pc:docChg chg="modSld">
      <pc:chgData name="Serhat Erdogan" userId="S::u0139490@ucll.be::d3585989-f11d-4da8-a3b2-052048102345" providerId="AD" clId="Web-{CB6F5039-4B04-4866-BC52-95581E417F2C}" dt="2022-08-31T08:38:02.445" v="0" actId="20577"/>
      <pc:docMkLst>
        <pc:docMk/>
      </pc:docMkLst>
      <pc:sldChg chg="modSp">
        <pc:chgData name="Serhat Erdogan" userId="S::u0139490@ucll.be::d3585989-f11d-4da8-a3b2-052048102345" providerId="AD" clId="Web-{CB6F5039-4B04-4866-BC52-95581E417F2C}" dt="2022-08-31T08:38:02.445" v="0" actId="20577"/>
        <pc:sldMkLst>
          <pc:docMk/>
          <pc:sldMk cId="1601569121" sldId="302"/>
        </pc:sldMkLst>
        <pc:spChg chg="mod">
          <ac:chgData name="Serhat Erdogan" userId="S::u0139490@ucll.be::d3585989-f11d-4da8-a3b2-052048102345" providerId="AD" clId="Web-{CB6F5039-4B04-4866-BC52-95581E417F2C}" dt="2022-08-31T08:38:02.445" v="0" actId="20577"/>
          <ac:spMkLst>
            <pc:docMk/>
            <pc:sldMk cId="1601569121" sldId="302"/>
            <ac:spMk id="2" creationId="{30AF865A-8181-4DAA-A1EF-5D642527395C}"/>
          </ac:spMkLst>
        </pc:spChg>
      </pc:sldChg>
    </pc:docChg>
  </pc:docChgLst>
  <pc:docChgLst>
    <pc:chgData name="Serhat Erdogan" userId="d3585989-f11d-4da8-a3b2-052048102345" providerId="ADAL" clId="{3DBE4504-8FEC-4539-B322-F4F3E42A9333}"/>
    <pc:docChg chg="undo custSel addSld delSld modSld">
      <pc:chgData name="Serhat Erdogan" userId="d3585989-f11d-4da8-a3b2-052048102345" providerId="ADAL" clId="{3DBE4504-8FEC-4539-B322-F4F3E42A9333}" dt="2022-06-25T15:59:57.222" v="3541" actId="1076"/>
      <pc:docMkLst>
        <pc:docMk/>
      </pc:docMkLst>
      <pc:sldChg chg="modSp del mod">
        <pc:chgData name="Serhat Erdogan" userId="d3585989-f11d-4da8-a3b2-052048102345" providerId="ADAL" clId="{3DBE4504-8FEC-4539-B322-F4F3E42A9333}" dt="2022-06-19T11:58:55.453" v="694" actId="47"/>
        <pc:sldMkLst>
          <pc:docMk/>
          <pc:sldMk cId="1158955101" sldId="265"/>
        </pc:sldMkLst>
        <pc:spChg chg="mod">
          <ac:chgData name="Serhat Erdogan" userId="d3585989-f11d-4da8-a3b2-052048102345" providerId="ADAL" clId="{3DBE4504-8FEC-4539-B322-F4F3E42A9333}" dt="2022-06-19T11:58:45.829" v="693" actId="20577"/>
          <ac:spMkLst>
            <pc:docMk/>
            <pc:sldMk cId="1158955101" sldId="265"/>
            <ac:spMk id="3" creationId="{1A5940C5-BEA7-47C6-8FF9-75C45847FB5C}"/>
          </ac:spMkLst>
        </pc:spChg>
      </pc:sldChg>
      <pc:sldChg chg="modSp mod">
        <pc:chgData name="Serhat Erdogan" userId="d3585989-f11d-4da8-a3b2-052048102345" providerId="ADAL" clId="{3DBE4504-8FEC-4539-B322-F4F3E42A9333}" dt="2022-06-24T14:42:45.039" v="2589" actId="20577"/>
        <pc:sldMkLst>
          <pc:docMk/>
          <pc:sldMk cId="1997427286" sldId="268"/>
        </pc:sldMkLst>
        <pc:spChg chg="mod">
          <ac:chgData name="Serhat Erdogan" userId="d3585989-f11d-4da8-a3b2-052048102345" providerId="ADAL" clId="{3DBE4504-8FEC-4539-B322-F4F3E42A9333}" dt="2022-06-24T14:42:45.039" v="2589" actId="20577"/>
          <ac:spMkLst>
            <pc:docMk/>
            <pc:sldMk cId="1997427286" sldId="268"/>
            <ac:spMk id="3" creationId="{3FF93CCA-E9DD-47C9-8EE0-1190EA64BA3D}"/>
          </ac:spMkLst>
        </pc:spChg>
      </pc:sldChg>
      <pc:sldChg chg="del">
        <pc:chgData name="Serhat Erdogan" userId="d3585989-f11d-4da8-a3b2-052048102345" providerId="ADAL" clId="{3DBE4504-8FEC-4539-B322-F4F3E42A9333}" dt="2022-06-19T11:45:36.027" v="289" actId="47"/>
        <pc:sldMkLst>
          <pc:docMk/>
          <pc:sldMk cId="714836415" sldId="269"/>
        </pc:sldMkLst>
      </pc:sldChg>
      <pc:sldChg chg="del">
        <pc:chgData name="Serhat Erdogan" userId="d3585989-f11d-4da8-a3b2-052048102345" providerId="ADAL" clId="{3DBE4504-8FEC-4539-B322-F4F3E42A9333}" dt="2022-06-19T11:45:36.027" v="289" actId="47"/>
        <pc:sldMkLst>
          <pc:docMk/>
          <pc:sldMk cId="713964600" sldId="270"/>
        </pc:sldMkLst>
      </pc:sldChg>
      <pc:sldChg chg="del">
        <pc:chgData name="Serhat Erdogan" userId="d3585989-f11d-4da8-a3b2-052048102345" providerId="ADAL" clId="{3DBE4504-8FEC-4539-B322-F4F3E42A9333}" dt="2022-06-24T14:42:39.107" v="2587" actId="47"/>
        <pc:sldMkLst>
          <pc:docMk/>
          <pc:sldMk cId="41239329" sldId="271"/>
        </pc:sldMkLst>
      </pc:sldChg>
      <pc:sldChg chg="modSp add del mod">
        <pc:chgData name="Serhat Erdogan" userId="d3585989-f11d-4da8-a3b2-052048102345" providerId="ADAL" clId="{3DBE4504-8FEC-4539-B322-F4F3E42A9333}" dt="2022-06-24T15:19:56.018" v="3138" actId="47"/>
        <pc:sldMkLst>
          <pc:docMk/>
          <pc:sldMk cId="2239459895" sldId="274"/>
        </pc:sldMkLst>
        <pc:spChg chg="mod">
          <ac:chgData name="Serhat Erdogan" userId="d3585989-f11d-4da8-a3b2-052048102345" providerId="ADAL" clId="{3DBE4504-8FEC-4539-B322-F4F3E42A9333}" dt="2022-06-24T15:19:53.421" v="3137" actId="20577"/>
          <ac:spMkLst>
            <pc:docMk/>
            <pc:sldMk cId="2239459895" sldId="274"/>
            <ac:spMk id="2" creationId="{30AF865A-8181-4DAA-A1EF-5D642527395C}"/>
          </ac:spMkLst>
        </pc:spChg>
      </pc:sldChg>
      <pc:sldChg chg="addSp modSp mod">
        <pc:chgData name="Serhat Erdogan" userId="d3585989-f11d-4da8-a3b2-052048102345" providerId="ADAL" clId="{3DBE4504-8FEC-4539-B322-F4F3E42A9333}" dt="2022-06-19T11:37:08.474" v="206" actId="113"/>
        <pc:sldMkLst>
          <pc:docMk/>
          <pc:sldMk cId="299480634" sldId="275"/>
        </pc:sldMkLst>
        <pc:spChg chg="mod">
          <ac:chgData name="Serhat Erdogan" userId="d3585989-f11d-4da8-a3b2-052048102345" providerId="ADAL" clId="{3DBE4504-8FEC-4539-B322-F4F3E42A9333}" dt="2022-06-19T11:37:08.474" v="206" actId="113"/>
          <ac:spMkLst>
            <pc:docMk/>
            <pc:sldMk cId="299480634" sldId="275"/>
            <ac:spMk id="3" creationId="{1A5940C5-BEA7-47C6-8FF9-75C45847FB5C}"/>
          </ac:spMkLst>
        </pc:spChg>
        <pc:picChg chg="mod">
          <ac:chgData name="Serhat Erdogan" userId="d3585989-f11d-4da8-a3b2-052048102345" providerId="ADAL" clId="{3DBE4504-8FEC-4539-B322-F4F3E42A9333}" dt="2022-06-19T11:31:03.886" v="28" actId="1037"/>
          <ac:picMkLst>
            <pc:docMk/>
            <pc:sldMk cId="299480634" sldId="275"/>
            <ac:picMk id="2054" creationId="{094DB7ED-CEB0-4807-A264-08E768E21184}"/>
          </ac:picMkLst>
        </pc:picChg>
        <pc:picChg chg="add mod">
          <ac:chgData name="Serhat Erdogan" userId="d3585989-f11d-4da8-a3b2-052048102345" providerId="ADAL" clId="{3DBE4504-8FEC-4539-B322-F4F3E42A9333}" dt="2022-06-19T11:31:35.210" v="81" actId="1037"/>
          <ac:picMkLst>
            <pc:docMk/>
            <pc:sldMk cId="299480634" sldId="275"/>
            <ac:picMk id="2056" creationId="{7B2FDBFE-C5EE-44A7-90DC-2BA4F171FC08}"/>
          </ac:picMkLst>
        </pc:picChg>
      </pc:sldChg>
      <pc:sldChg chg="modSp mod">
        <pc:chgData name="Serhat Erdogan" userId="d3585989-f11d-4da8-a3b2-052048102345" providerId="ADAL" clId="{3DBE4504-8FEC-4539-B322-F4F3E42A9333}" dt="2022-06-19T11:34:56.747" v="148" actId="20577"/>
        <pc:sldMkLst>
          <pc:docMk/>
          <pc:sldMk cId="3357669250" sldId="277"/>
        </pc:sldMkLst>
        <pc:spChg chg="mod">
          <ac:chgData name="Serhat Erdogan" userId="d3585989-f11d-4da8-a3b2-052048102345" providerId="ADAL" clId="{3DBE4504-8FEC-4539-B322-F4F3E42A9333}" dt="2022-06-19T11:34:56.747" v="148" actId="20577"/>
          <ac:spMkLst>
            <pc:docMk/>
            <pc:sldMk cId="3357669250" sldId="277"/>
            <ac:spMk id="6" creationId="{38DD3745-6002-4938-ABAB-46BBA74E4263}"/>
          </ac:spMkLst>
        </pc:spChg>
      </pc:sldChg>
      <pc:sldChg chg="addSp delSp modSp add mod">
        <pc:chgData name="Serhat Erdogan" userId="d3585989-f11d-4da8-a3b2-052048102345" providerId="ADAL" clId="{3DBE4504-8FEC-4539-B322-F4F3E42A9333}" dt="2022-06-19T13:12:26.561" v="2446" actId="20577"/>
        <pc:sldMkLst>
          <pc:docMk/>
          <pc:sldMk cId="3454803441" sldId="279"/>
        </pc:sldMkLst>
        <pc:spChg chg="mod">
          <ac:chgData name="Serhat Erdogan" userId="d3585989-f11d-4da8-a3b2-052048102345" providerId="ADAL" clId="{3DBE4504-8FEC-4539-B322-F4F3E42A9333}" dt="2022-06-19T13:12:26.561" v="2446" actId="20577"/>
          <ac:spMkLst>
            <pc:docMk/>
            <pc:sldMk cId="3454803441" sldId="279"/>
            <ac:spMk id="2" creationId="{875E84F1-2A1E-4CCF-9FAA-65349F442B9C}"/>
          </ac:spMkLst>
        </pc:spChg>
        <pc:spChg chg="mod">
          <ac:chgData name="Serhat Erdogan" userId="d3585989-f11d-4da8-a3b2-052048102345" providerId="ADAL" clId="{3DBE4504-8FEC-4539-B322-F4F3E42A9333}" dt="2022-06-19T11:50:10.182" v="467" actId="20577"/>
          <ac:spMkLst>
            <pc:docMk/>
            <pc:sldMk cId="3454803441" sldId="279"/>
            <ac:spMk id="3" creationId="{1A5940C5-BEA7-47C6-8FF9-75C45847FB5C}"/>
          </ac:spMkLst>
        </pc:spChg>
        <pc:spChg chg="add mod">
          <ac:chgData name="Serhat Erdogan" userId="d3585989-f11d-4da8-a3b2-052048102345" providerId="ADAL" clId="{3DBE4504-8FEC-4539-B322-F4F3E42A9333}" dt="2022-06-19T11:53:31.698" v="632" actId="207"/>
          <ac:spMkLst>
            <pc:docMk/>
            <pc:sldMk cId="3454803441" sldId="279"/>
            <ac:spMk id="8" creationId="{69BA0980-36A8-47C8-A2AB-5E6CF9B0778D}"/>
          </ac:spMkLst>
        </pc:spChg>
        <pc:spChg chg="add mod">
          <ac:chgData name="Serhat Erdogan" userId="d3585989-f11d-4da8-a3b2-052048102345" providerId="ADAL" clId="{3DBE4504-8FEC-4539-B322-F4F3E42A9333}" dt="2022-06-19T11:42:59.691" v="243" actId="14100"/>
          <ac:spMkLst>
            <pc:docMk/>
            <pc:sldMk cId="3454803441" sldId="279"/>
            <ac:spMk id="9" creationId="{1DD9451D-6BB1-4F65-8BE4-980E8AD1D5CE}"/>
          </ac:spMkLst>
        </pc:spChg>
        <pc:picChg chg="del">
          <ac:chgData name="Serhat Erdogan" userId="d3585989-f11d-4da8-a3b2-052048102345" providerId="ADAL" clId="{3DBE4504-8FEC-4539-B322-F4F3E42A9333}" dt="2022-06-19T11:33:29.001" v="96" actId="478"/>
          <ac:picMkLst>
            <pc:docMk/>
            <pc:sldMk cId="3454803441" sldId="279"/>
            <ac:picMk id="2052" creationId="{FC9686B2-2A63-4B64-9D8E-CC2C3135C23B}"/>
          </ac:picMkLst>
        </pc:picChg>
        <pc:picChg chg="del">
          <ac:chgData name="Serhat Erdogan" userId="d3585989-f11d-4da8-a3b2-052048102345" providerId="ADAL" clId="{3DBE4504-8FEC-4539-B322-F4F3E42A9333}" dt="2022-06-19T11:33:29.001" v="96" actId="478"/>
          <ac:picMkLst>
            <pc:docMk/>
            <pc:sldMk cId="3454803441" sldId="279"/>
            <ac:picMk id="2054" creationId="{094DB7ED-CEB0-4807-A264-08E768E21184}"/>
          </ac:picMkLst>
        </pc:picChg>
        <pc:picChg chg="del">
          <ac:chgData name="Serhat Erdogan" userId="d3585989-f11d-4da8-a3b2-052048102345" providerId="ADAL" clId="{3DBE4504-8FEC-4539-B322-F4F3E42A9333}" dt="2022-06-19T11:33:29.001" v="96" actId="478"/>
          <ac:picMkLst>
            <pc:docMk/>
            <pc:sldMk cId="3454803441" sldId="279"/>
            <ac:picMk id="2056" creationId="{7B2FDBFE-C5EE-44A7-90DC-2BA4F171FC08}"/>
          </ac:picMkLst>
        </pc:picChg>
        <pc:picChg chg="add mod">
          <ac:chgData name="Serhat Erdogan" userId="d3585989-f11d-4da8-a3b2-052048102345" providerId="ADAL" clId="{3DBE4504-8FEC-4539-B322-F4F3E42A9333}" dt="2022-06-19T11:43:16.955" v="261" actId="1035"/>
          <ac:picMkLst>
            <pc:docMk/>
            <pc:sldMk cId="3454803441" sldId="279"/>
            <ac:picMk id="7170" creationId="{14D3CA93-D49A-48C0-A3E2-CB16D1D77CC7}"/>
          </ac:picMkLst>
        </pc:picChg>
      </pc:sldChg>
      <pc:sldChg chg="addSp delSp modSp add mod">
        <pc:chgData name="Serhat Erdogan" userId="d3585989-f11d-4da8-a3b2-052048102345" providerId="ADAL" clId="{3DBE4504-8FEC-4539-B322-F4F3E42A9333}" dt="2022-06-19T11:56:53.396" v="669" actId="20577"/>
        <pc:sldMkLst>
          <pc:docMk/>
          <pc:sldMk cId="1674054826" sldId="280"/>
        </pc:sldMkLst>
        <pc:spChg chg="mod">
          <ac:chgData name="Serhat Erdogan" userId="d3585989-f11d-4da8-a3b2-052048102345" providerId="ADAL" clId="{3DBE4504-8FEC-4539-B322-F4F3E42A9333}" dt="2022-06-19T11:49:22.699" v="352" actId="20577"/>
          <ac:spMkLst>
            <pc:docMk/>
            <pc:sldMk cId="1674054826" sldId="280"/>
            <ac:spMk id="2" creationId="{875E84F1-2A1E-4CCF-9FAA-65349F442B9C}"/>
          </ac:spMkLst>
        </pc:spChg>
        <pc:spChg chg="mod">
          <ac:chgData name="Serhat Erdogan" userId="d3585989-f11d-4da8-a3b2-052048102345" providerId="ADAL" clId="{3DBE4504-8FEC-4539-B322-F4F3E42A9333}" dt="2022-06-19T11:50:24.821" v="469" actId="113"/>
          <ac:spMkLst>
            <pc:docMk/>
            <pc:sldMk cId="1674054826" sldId="280"/>
            <ac:spMk id="3" creationId="{1A5940C5-BEA7-47C6-8FF9-75C45847FB5C}"/>
          </ac:spMkLst>
        </pc:spChg>
        <pc:spChg chg="add mod">
          <ac:chgData name="Serhat Erdogan" userId="d3585989-f11d-4da8-a3b2-052048102345" providerId="ADAL" clId="{3DBE4504-8FEC-4539-B322-F4F3E42A9333}" dt="2022-06-19T11:56:53.396" v="669" actId="20577"/>
          <ac:spMkLst>
            <pc:docMk/>
            <pc:sldMk cId="1674054826" sldId="280"/>
            <ac:spMk id="7" creationId="{EBC58B76-9909-4911-8094-313F90713F3D}"/>
          </ac:spMkLst>
        </pc:spChg>
        <pc:spChg chg="del">
          <ac:chgData name="Serhat Erdogan" userId="d3585989-f11d-4da8-a3b2-052048102345" providerId="ADAL" clId="{3DBE4504-8FEC-4539-B322-F4F3E42A9333}" dt="2022-06-19T11:49:34.049" v="353" actId="478"/>
          <ac:spMkLst>
            <pc:docMk/>
            <pc:sldMk cId="1674054826" sldId="280"/>
            <ac:spMk id="8" creationId="{69BA0980-36A8-47C8-A2AB-5E6CF9B0778D}"/>
          </ac:spMkLst>
        </pc:spChg>
        <pc:spChg chg="del">
          <ac:chgData name="Serhat Erdogan" userId="d3585989-f11d-4da8-a3b2-052048102345" providerId="ADAL" clId="{3DBE4504-8FEC-4539-B322-F4F3E42A9333}" dt="2022-06-19T11:49:34.049" v="353" actId="478"/>
          <ac:spMkLst>
            <pc:docMk/>
            <pc:sldMk cId="1674054826" sldId="280"/>
            <ac:spMk id="9" creationId="{1DD9451D-6BB1-4F65-8BE4-980E8AD1D5CE}"/>
          </ac:spMkLst>
        </pc:spChg>
        <pc:spChg chg="add mod">
          <ac:chgData name="Serhat Erdogan" userId="d3585989-f11d-4da8-a3b2-052048102345" providerId="ADAL" clId="{3DBE4504-8FEC-4539-B322-F4F3E42A9333}" dt="2022-06-19T11:56:39.442" v="663" actId="27636"/>
          <ac:spMkLst>
            <pc:docMk/>
            <pc:sldMk cId="1674054826" sldId="280"/>
            <ac:spMk id="10" creationId="{6265897C-8E1C-4830-A204-7E45E4264BAC}"/>
          </ac:spMkLst>
        </pc:spChg>
        <pc:picChg chg="add mod">
          <ac:chgData name="Serhat Erdogan" userId="d3585989-f11d-4da8-a3b2-052048102345" providerId="ADAL" clId="{3DBE4504-8FEC-4539-B322-F4F3E42A9333}" dt="2022-06-19T11:55:55.730" v="643" actId="208"/>
          <ac:picMkLst>
            <pc:docMk/>
            <pc:sldMk cId="1674054826" sldId="280"/>
            <ac:picMk id="5" creationId="{8D067B3C-AEE9-4397-B685-63274DDF8BFA}"/>
          </ac:picMkLst>
        </pc:picChg>
        <pc:picChg chg="del">
          <ac:chgData name="Serhat Erdogan" userId="d3585989-f11d-4da8-a3b2-052048102345" providerId="ADAL" clId="{3DBE4504-8FEC-4539-B322-F4F3E42A9333}" dt="2022-06-19T11:49:34.049" v="353" actId="478"/>
          <ac:picMkLst>
            <pc:docMk/>
            <pc:sldMk cId="1674054826" sldId="280"/>
            <ac:picMk id="7170" creationId="{14D3CA93-D49A-48C0-A3E2-CB16D1D77CC7}"/>
          </ac:picMkLst>
        </pc:picChg>
      </pc:sldChg>
      <pc:sldChg chg="addSp delSp modSp add mod">
        <pc:chgData name="Serhat Erdogan" userId="d3585989-f11d-4da8-a3b2-052048102345" providerId="ADAL" clId="{3DBE4504-8FEC-4539-B322-F4F3E42A9333}" dt="2022-06-19T12:07:36.239" v="1194" actId="20577"/>
        <pc:sldMkLst>
          <pc:docMk/>
          <pc:sldMk cId="1287981407" sldId="281"/>
        </pc:sldMkLst>
        <pc:spChg chg="mod">
          <ac:chgData name="Serhat Erdogan" userId="d3585989-f11d-4da8-a3b2-052048102345" providerId="ADAL" clId="{3DBE4504-8FEC-4539-B322-F4F3E42A9333}" dt="2022-06-19T11:58:23.900" v="685" actId="20577"/>
          <ac:spMkLst>
            <pc:docMk/>
            <pc:sldMk cId="1287981407" sldId="281"/>
            <ac:spMk id="2" creationId="{875E84F1-2A1E-4CCF-9FAA-65349F442B9C}"/>
          </ac:spMkLst>
        </pc:spChg>
        <pc:spChg chg="mod">
          <ac:chgData name="Serhat Erdogan" userId="d3585989-f11d-4da8-a3b2-052048102345" providerId="ADAL" clId="{3DBE4504-8FEC-4539-B322-F4F3E42A9333}" dt="2022-06-19T12:07:36.239" v="1194" actId="20577"/>
          <ac:spMkLst>
            <pc:docMk/>
            <pc:sldMk cId="1287981407" sldId="281"/>
            <ac:spMk id="3" creationId="{1A5940C5-BEA7-47C6-8FF9-75C45847FB5C}"/>
          </ac:spMkLst>
        </pc:spChg>
        <pc:spChg chg="del">
          <ac:chgData name="Serhat Erdogan" userId="d3585989-f11d-4da8-a3b2-052048102345" providerId="ADAL" clId="{3DBE4504-8FEC-4539-B322-F4F3E42A9333}" dt="2022-06-19T11:58:29.529" v="686" actId="478"/>
          <ac:spMkLst>
            <pc:docMk/>
            <pc:sldMk cId="1287981407" sldId="281"/>
            <ac:spMk id="7" creationId="{EBC58B76-9909-4911-8094-313F90713F3D}"/>
          </ac:spMkLst>
        </pc:spChg>
        <pc:spChg chg="add mod">
          <ac:chgData name="Serhat Erdogan" userId="d3585989-f11d-4da8-a3b2-052048102345" providerId="ADAL" clId="{3DBE4504-8FEC-4539-B322-F4F3E42A9333}" dt="2022-06-19T12:06:14.308" v="1179" actId="1036"/>
          <ac:spMkLst>
            <pc:docMk/>
            <pc:sldMk cId="1287981407" sldId="281"/>
            <ac:spMk id="8" creationId="{CF030FBE-928D-43BC-B572-73CB0837232B}"/>
          </ac:spMkLst>
        </pc:spChg>
        <pc:spChg chg="del">
          <ac:chgData name="Serhat Erdogan" userId="d3585989-f11d-4da8-a3b2-052048102345" providerId="ADAL" clId="{3DBE4504-8FEC-4539-B322-F4F3E42A9333}" dt="2022-06-19T11:58:29.529" v="686" actId="478"/>
          <ac:spMkLst>
            <pc:docMk/>
            <pc:sldMk cId="1287981407" sldId="281"/>
            <ac:spMk id="10" creationId="{6265897C-8E1C-4830-A204-7E45E4264BAC}"/>
          </ac:spMkLst>
        </pc:spChg>
        <pc:picChg chg="del">
          <ac:chgData name="Serhat Erdogan" userId="d3585989-f11d-4da8-a3b2-052048102345" providerId="ADAL" clId="{3DBE4504-8FEC-4539-B322-F4F3E42A9333}" dt="2022-06-19T11:58:29.529" v="686" actId="478"/>
          <ac:picMkLst>
            <pc:docMk/>
            <pc:sldMk cId="1287981407" sldId="281"/>
            <ac:picMk id="5" creationId="{8D067B3C-AEE9-4397-B685-63274DDF8BFA}"/>
          </ac:picMkLst>
        </pc:picChg>
        <pc:picChg chg="add mod">
          <ac:chgData name="Serhat Erdogan" userId="d3585989-f11d-4da8-a3b2-052048102345" providerId="ADAL" clId="{3DBE4504-8FEC-4539-B322-F4F3E42A9333}" dt="2022-06-19T12:06:14.308" v="1179" actId="1036"/>
          <ac:picMkLst>
            <pc:docMk/>
            <pc:sldMk cId="1287981407" sldId="281"/>
            <ac:picMk id="6" creationId="{830329FF-0077-438B-BF7D-852FF43D2A6A}"/>
          </ac:picMkLst>
        </pc:picChg>
        <pc:cxnChg chg="add mod">
          <ac:chgData name="Serhat Erdogan" userId="d3585989-f11d-4da8-a3b2-052048102345" providerId="ADAL" clId="{3DBE4504-8FEC-4539-B322-F4F3E42A9333}" dt="2022-06-19T12:05:09.652" v="1053" actId="1035"/>
          <ac:cxnSpMkLst>
            <pc:docMk/>
            <pc:sldMk cId="1287981407" sldId="281"/>
            <ac:cxnSpMk id="11" creationId="{819F73DB-80C0-4CF7-B9F2-882F7B82627F}"/>
          </ac:cxnSpMkLst>
        </pc:cxnChg>
      </pc:sldChg>
      <pc:sldChg chg="addSp delSp modSp add mod">
        <pc:chgData name="Serhat Erdogan" userId="d3585989-f11d-4da8-a3b2-052048102345" providerId="ADAL" clId="{3DBE4504-8FEC-4539-B322-F4F3E42A9333}" dt="2022-06-19T12:12:38.453" v="1490" actId="20577"/>
        <pc:sldMkLst>
          <pc:docMk/>
          <pc:sldMk cId="2317492477" sldId="284"/>
        </pc:sldMkLst>
        <pc:spChg chg="mod">
          <ac:chgData name="Serhat Erdogan" userId="d3585989-f11d-4da8-a3b2-052048102345" providerId="ADAL" clId="{3DBE4504-8FEC-4539-B322-F4F3E42A9333}" dt="2022-06-19T12:08:06.327" v="1198" actId="20577"/>
          <ac:spMkLst>
            <pc:docMk/>
            <pc:sldMk cId="2317492477" sldId="284"/>
            <ac:spMk id="2" creationId="{30AF865A-8181-4DAA-A1EF-5D642527395C}"/>
          </ac:spMkLst>
        </pc:spChg>
        <pc:spChg chg="add del">
          <ac:chgData name="Serhat Erdogan" userId="d3585989-f11d-4da8-a3b2-052048102345" providerId="ADAL" clId="{3DBE4504-8FEC-4539-B322-F4F3E42A9333}" dt="2022-06-19T12:08:34.593" v="1201"/>
          <ac:spMkLst>
            <pc:docMk/>
            <pc:sldMk cId="2317492477" sldId="284"/>
            <ac:spMk id="4" creationId="{ADAAAF3F-5F03-4AFD-A788-D9382B65FCC2}"/>
          </ac:spMkLst>
        </pc:spChg>
        <pc:spChg chg="mod">
          <ac:chgData name="Serhat Erdogan" userId="d3585989-f11d-4da8-a3b2-052048102345" providerId="ADAL" clId="{3DBE4504-8FEC-4539-B322-F4F3E42A9333}" dt="2022-06-19T12:12:38.453" v="1490" actId="20577"/>
          <ac:spMkLst>
            <pc:docMk/>
            <pc:sldMk cId="2317492477" sldId="284"/>
            <ac:spMk id="6" creationId="{E9712E0A-F845-4FDC-9545-35166028D1F9}"/>
          </ac:spMkLst>
        </pc:spChg>
      </pc:sldChg>
      <pc:sldChg chg="addSp delSp modSp add mod">
        <pc:chgData name="Serhat Erdogan" userId="d3585989-f11d-4da8-a3b2-052048102345" providerId="ADAL" clId="{3DBE4504-8FEC-4539-B322-F4F3E42A9333}" dt="2022-06-19T12:32:32.402" v="1675" actId="207"/>
        <pc:sldMkLst>
          <pc:docMk/>
          <pc:sldMk cId="814310680" sldId="285"/>
        </pc:sldMkLst>
        <pc:spChg chg="mod">
          <ac:chgData name="Serhat Erdogan" userId="d3585989-f11d-4da8-a3b2-052048102345" providerId="ADAL" clId="{3DBE4504-8FEC-4539-B322-F4F3E42A9333}" dt="2022-06-19T12:19:08.491" v="1570" actId="20577"/>
          <ac:spMkLst>
            <pc:docMk/>
            <pc:sldMk cId="814310680" sldId="285"/>
            <ac:spMk id="2" creationId="{875E84F1-2A1E-4CCF-9FAA-65349F442B9C}"/>
          </ac:spMkLst>
        </pc:spChg>
        <pc:spChg chg="mod">
          <ac:chgData name="Serhat Erdogan" userId="d3585989-f11d-4da8-a3b2-052048102345" providerId="ADAL" clId="{3DBE4504-8FEC-4539-B322-F4F3E42A9333}" dt="2022-06-19T12:19:50.109" v="1645" actId="113"/>
          <ac:spMkLst>
            <pc:docMk/>
            <pc:sldMk cId="814310680" sldId="285"/>
            <ac:spMk id="3" creationId="{1A5940C5-BEA7-47C6-8FF9-75C45847FB5C}"/>
          </ac:spMkLst>
        </pc:spChg>
        <pc:spChg chg="add del">
          <ac:chgData name="Serhat Erdogan" userId="d3585989-f11d-4da8-a3b2-052048102345" providerId="ADAL" clId="{3DBE4504-8FEC-4539-B322-F4F3E42A9333}" dt="2022-06-19T12:19:45.244" v="1644" actId="22"/>
          <ac:spMkLst>
            <pc:docMk/>
            <pc:sldMk cId="814310680" sldId="285"/>
            <ac:spMk id="8" creationId="{29595F52-AD88-45EE-A9A7-73E0BF2FF1AE}"/>
          </ac:spMkLst>
        </pc:spChg>
        <pc:spChg chg="add del mod">
          <ac:chgData name="Serhat Erdogan" userId="d3585989-f11d-4da8-a3b2-052048102345" providerId="ADAL" clId="{3DBE4504-8FEC-4539-B322-F4F3E42A9333}" dt="2022-06-19T12:28:19.563" v="1648" actId="478"/>
          <ac:spMkLst>
            <pc:docMk/>
            <pc:sldMk cId="814310680" sldId="285"/>
            <ac:spMk id="9" creationId="{593819D2-A3EF-46FA-8A7A-7113A1126684}"/>
          </ac:spMkLst>
        </pc:spChg>
        <pc:spChg chg="add mod">
          <ac:chgData name="Serhat Erdogan" userId="d3585989-f11d-4da8-a3b2-052048102345" providerId="ADAL" clId="{3DBE4504-8FEC-4539-B322-F4F3E42A9333}" dt="2022-06-19T12:32:32.402" v="1675" actId="207"/>
          <ac:spMkLst>
            <pc:docMk/>
            <pc:sldMk cId="814310680" sldId="285"/>
            <ac:spMk id="10" creationId="{15C54DBA-4B35-43A4-927B-10A00365E530}"/>
          </ac:spMkLst>
        </pc:spChg>
        <pc:spChg chg="add mod">
          <ac:chgData name="Serhat Erdogan" userId="d3585989-f11d-4da8-a3b2-052048102345" providerId="ADAL" clId="{3DBE4504-8FEC-4539-B322-F4F3E42A9333}" dt="2022-06-19T12:30:36.399" v="1670"/>
          <ac:spMkLst>
            <pc:docMk/>
            <pc:sldMk cId="814310680" sldId="285"/>
            <ac:spMk id="11" creationId="{1FED9AC4-F666-4CDD-9E23-27D3A35D8C6B}"/>
          </ac:spMkLst>
        </pc:spChg>
        <pc:spChg chg="add del mod">
          <ac:chgData name="Serhat Erdogan" userId="d3585989-f11d-4da8-a3b2-052048102345" providerId="ADAL" clId="{3DBE4504-8FEC-4539-B322-F4F3E42A9333}" dt="2022-06-19T12:28:34.407" v="1651"/>
          <ac:spMkLst>
            <pc:docMk/>
            <pc:sldMk cId="814310680" sldId="285"/>
            <ac:spMk id="12" creationId="{F1BD763E-CB16-426F-B4C7-4964ADE24294}"/>
          </ac:spMkLst>
        </pc:spChg>
        <pc:spChg chg="add del mod">
          <ac:chgData name="Serhat Erdogan" userId="d3585989-f11d-4da8-a3b2-052048102345" providerId="ADAL" clId="{3DBE4504-8FEC-4539-B322-F4F3E42A9333}" dt="2022-06-19T12:28:34.407" v="1651"/>
          <ac:spMkLst>
            <pc:docMk/>
            <pc:sldMk cId="814310680" sldId="285"/>
            <ac:spMk id="13" creationId="{00904249-90B3-4757-9162-2F00131BA2A7}"/>
          </ac:spMkLst>
        </pc:spChg>
        <pc:picChg chg="add mod">
          <ac:chgData name="Serhat Erdogan" userId="d3585989-f11d-4da8-a3b2-052048102345" providerId="ADAL" clId="{3DBE4504-8FEC-4539-B322-F4F3E42A9333}" dt="2022-06-19T12:31:48.109" v="1674" actId="208"/>
          <ac:picMkLst>
            <pc:docMk/>
            <pc:sldMk cId="814310680" sldId="285"/>
            <ac:picMk id="6" creationId="{D7124E43-AAEE-4721-9799-F20012AE72FD}"/>
          </ac:picMkLst>
        </pc:picChg>
        <pc:picChg chg="del">
          <ac:chgData name="Serhat Erdogan" userId="d3585989-f11d-4da8-a3b2-052048102345" providerId="ADAL" clId="{3DBE4504-8FEC-4539-B322-F4F3E42A9333}" dt="2022-06-19T12:14:58.964" v="1546" actId="478"/>
          <ac:picMkLst>
            <pc:docMk/>
            <pc:sldMk cId="814310680" sldId="285"/>
            <ac:picMk id="2052" creationId="{FC9686B2-2A63-4B64-9D8E-CC2C3135C23B}"/>
          </ac:picMkLst>
        </pc:picChg>
        <pc:picChg chg="del">
          <ac:chgData name="Serhat Erdogan" userId="d3585989-f11d-4da8-a3b2-052048102345" providerId="ADAL" clId="{3DBE4504-8FEC-4539-B322-F4F3E42A9333}" dt="2022-06-19T12:14:58.964" v="1546" actId="478"/>
          <ac:picMkLst>
            <pc:docMk/>
            <pc:sldMk cId="814310680" sldId="285"/>
            <ac:picMk id="2054" creationId="{094DB7ED-CEB0-4807-A264-08E768E21184}"/>
          </ac:picMkLst>
        </pc:picChg>
        <pc:picChg chg="del">
          <ac:chgData name="Serhat Erdogan" userId="d3585989-f11d-4da8-a3b2-052048102345" providerId="ADAL" clId="{3DBE4504-8FEC-4539-B322-F4F3E42A9333}" dt="2022-06-19T12:14:58.964" v="1546" actId="478"/>
          <ac:picMkLst>
            <pc:docMk/>
            <pc:sldMk cId="814310680" sldId="285"/>
            <ac:picMk id="2056" creationId="{7B2FDBFE-C5EE-44A7-90DC-2BA4F171FC08}"/>
          </ac:picMkLst>
        </pc:picChg>
      </pc:sldChg>
      <pc:sldChg chg="addSp delSp modSp add mod">
        <pc:chgData name="Serhat Erdogan" userId="d3585989-f11d-4da8-a3b2-052048102345" providerId="ADAL" clId="{3DBE4504-8FEC-4539-B322-F4F3E42A9333}" dt="2022-06-25T15:59:47.007" v="3537" actId="208"/>
        <pc:sldMkLst>
          <pc:docMk/>
          <pc:sldMk cId="544225540" sldId="286"/>
        </pc:sldMkLst>
        <pc:spChg chg="mod">
          <ac:chgData name="Serhat Erdogan" userId="d3585989-f11d-4da8-a3b2-052048102345" providerId="ADAL" clId="{3DBE4504-8FEC-4539-B322-F4F3E42A9333}" dt="2022-06-19T12:33:20.891" v="1689" actId="20577"/>
          <ac:spMkLst>
            <pc:docMk/>
            <pc:sldMk cId="544225540" sldId="286"/>
            <ac:spMk id="2" creationId="{875E84F1-2A1E-4CCF-9FAA-65349F442B9C}"/>
          </ac:spMkLst>
        </pc:spChg>
        <pc:spChg chg="mod">
          <ac:chgData name="Serhat Erdogan" userId="d3585989-f11d-4da8-a3b2-052048102345" providerId="ADAL" clId="{3DBE4504-8FEC-4539-B322-F4F3E42A9333}" dt="2022-06-19T12:39:52.252" v="1976" actId="20577"/>
          <ac:spMkLst>
            <pc:docMk/>
            <pc:sldMk cId="544225540" sldId="286"/>
            <ac:spMk id="3" creationId="{1A5940C5-BEA7-47C6-8FF9-75C45847FB5C}"/>
          </ac:spMkLst>
        </pc:spChg>
        <pc:spChg chg="del">
          <ac:chgData name="Serhat Erdogan" userId="d3585989-f11d-4da8-a3b2-052048102345" providerId="ADAL" clId="{3DBE4504-8FEC-4539-B322-F4F3E42A9333}" dt="2022-06-19T12:37:17.439" v="1701" actId="478"/>
          <ac:spMkLst>
            <pc:docMk/>
            <pc:sldMk cId="544225540" sldId="286"/>
            <ac:spMk id="10" creationId="{15C54DBA-4B35-43A4-927B-10A00365E530}"/>
          </ac:spMkLst>
        </pc:spChg>
        <pc:spChg chg="del">
          <ac:chgData name="Serhat Erdogan" userId="d3585989-f11d-4da8-a3b2-052048102345" providerId="ADAL" clId="{3DBE4504-8FEC-4539-B322-F4F3E42A9333}" dt="2022-06-19T12:37:17.439" v="1701" actId="478"/>
          <ac:spMkLst>
            <pc:docMk/>
            <pc:sldMk cId="544225540" sldId="286"/>
            <ac:spMk id="11" creationId="{1FED9AC4-F666-4CDD-9E23-27D3A35D8C6B}"/>
          </ac:spMkLst>
        </pc:spChg>
        <pc:picChg chg="add mod">
          <ac:chgData name="Serhat Erdogan" userId="d3585989-f11d-4da8-a3b2-052048102345" providerId="ADAL" clId="{3DBE4504-8FEC-4539-B322-F4F3E42A9333}" dt="2022-06-25T15:59:47.007" v="3537" actId="208"/>
          <ac:picMkLst>
            <pc:docMk/>
            <pc:sldMk cId="544225540" sldId="286"/>
            <ac:picMk id="5" creationId="{56EBB737-2728-442F-815F-7D0295F93DED}"/>
          </ac:picMkLst>
        </pc:picChg>
        <pc:picChg chg="add del mod">
          <ac:chgData name="Serhat Erdogan" userId="d3585989-f11d-4da8-a3b2-052048102345" providerId="ADAL" clId="{3DBE4504-8FEC-4539-B322-F4F3E42A9333}" dt="2022-06-19T12:36:26.800" v="1694" actId="478"/>
          <ac:picMkLst>
            <pc:docMk/>
            <pc:sldMk cId="544225540" sldId="286"/>
            <ac:picMk id="5" creationId="{BACCD28F-F4C2-45DB-BAB3-DE1ADD7C5F46}"/>
          </ac:picMkLst>
        </pc:picChg>
        <pc:picChg chg="del">
          <ac:chgData name="Serhat Erdogan" userId="d3585989-f11d-4da8-a3b2-052048102345" providerId="ADAL" clId="{3DBE4504-8FEC-4539-B322-F4F3E42A9333}" dt="2022-06-19T12:36:17.747" v="1690" actId="478"/>
          <ac:picMkLst>
            <pc:docMk/>
            <pc:sldMk cId="544225540" sldId="286"/>
            <ac:picMk id="6" creationId="{D7124E43-AAEE-4721-9799-F20012AE72FD}"/>
          </ac:picMkLst>
        </pc:picChg>
        <pc:picChg chg="add del mod">
          <ac:chgData name="Serhat Erdogan" userId="d3585989-f11d-4da8-a3b2-052048102345" providerId="ADAL" clId="{3DBE4504-8FEC-4539-B322-F4F3E42A9333}" dt="2022-06-19T12:37:11.356" v="1697" actId="478"/>
          <ac:picMkLst>
            <pc:docMk/>
            <pc:sldMk cId="544225540" sldId="286"/>
            <ac:picMk id="8" creationId="{0DD87BD4-21EE-4596-9454-830BCD522BB1}"/>
          </ac:picMkLst>
        </pc:picChg>
        <pc:picChg chg="add del mod">
          <ac:chgData name="Serhat Erdogan" userId="d3585989-f11d-4da8-a3b2-052048102345" providerId="ADAL" clId="{3DBE4504-8FEC-4539-B322-F4F3E42A9333}" dt="2022-06-25T15:59:37.701" v="3531" actId="478"/>
          <ac:picMkLst>
            <pc:docMk/>
            <pc:sldMk cId="544225540" sldId="286"/>
            <ac:picMk id="12" creationId="{731E5372-734B-495E-BB68-B2FEF9D1D280}"/>
          </ac:picMkLst>
        </pc:picChg>
      </pc:sldChg>
      <pc:sldChg chg="addSp delSp modSp add del mod">
        <pc:chgData name="Serhat Erdogan" userId="d3585989-f11d-4da8-a3b2-052048102345" providerId="ADAL" clId="{3DBE4504-8FEC-4539-B322-F4F3E42A9333}" dt="2022-06-19T12:46:34.236" v="1988" actId="47"/>
        <pc:sldMkLst>
          <pc:docMk/>
          <pc:sldMk cId="506352709" sldId="287"/>
        </pc:sldMkLst>
        <pc:spChg chg="mod">
          <ac:chgData name="Serhat Erdogan" userId="d3585989-f11d-4da8-a3b2-052048102345" providerId="ADAL" clId="{3DBE4504-8FEC-4539-B322-F4F3E42A9333}" dt="2022-06-19T12:43:04.366" v="1980"/>
          <ac:spMkLst>
            <pc:docMk/>
            <pc:sldMk cId="506352709" sldId="287"/>
            <ac:spMk id="2" creationId="{875E84F1-2A1E-4CCF-9FAA-65349F442B9C}"/>
          </ac:spMkLst>
        </pc:spChg>
        <pc:spChg chg="mod">
          <ac:chgData name="Serhat Erdogan" userId="d3585989-f11d-4da8-a3b2-052048102345" providerId="ADAL" clId="{3DBE4504-8FEC-4539-B322-F4F3E42A9333}" dt="2022-06-19T12:43:27.877" v="1987" actId="20577"/>
          <ac:spMkLst>
            <pc:docMk/>
            <pc:sldMk cId="506352709" sldId="287"/>
            <ac:spMk id="3" creationId="{1A5940C5-BEA7-47C6-8FF9-75C45847FB5C}"/>
          </ac:spMkLst>
        </pc:spChg>
        <pc:picChg chg="del">
          <ac:chgData name="Serhat Erdogan" userId="d3585989-f11d-4da8-a3b2-052048102345" providerId="ADAL" clId="{3DBE4504-8FEC-4539-B322-F4F3E42A9333}" dt="2022-06-19T12:43:13.047" v="1981" actId="478"/>
          <ac:picMkLst>
            <pc:docMk/>
            <pc:sldMk cId="506352709" sldId="287"/>
            <ac:picMk id="5" creationId="{8D067B3C-AEE9-4397-B685-63274DDF8BFA}"/>
          </ac:picMkLst>
        </pc:picChg>
        <pc:picChg chg="add mod">
          <ac:chgData name="Serhat Erdogan" userId="d3585989-f11d-4da8-a3b2-052048102345" providerId="ADAL" clId="{3DBE4504-8FEC-4539-B322-F4F3E42A9333}" dt="2022-06-19T12:43:21.918" v="1985" actId="1076"/>
          <ac:picMkLst>
            <pc:docMk/>
            <pc:sldMk cId="506352709" sldId="287"/>
            <ac:picMk id="8" creationId="{8557C074-912D-40A1-941E-F61901CA5D0D}"/>
          </ac:picMkLst>
        </pc:picChg>
      </pc:sldChg>
      <pc:sldChg chg="addSp delSp modSp add mod">
        <pc:chgData name="Serhat Erdogan" userId="d3585989-f11d-4da8-a3b2-052048102345" providerId="ADAL" clId="{3DBE4504-8FEC-4539-B322-F4F3E42A9333}" dt="2022-06-25T15:59:57.222" v="3541" actId="1076"/>
        <pc:sldMkLst>
          <pc:docMk/>
          <pc:sldMk cId="2669375356" sldId="287"/>
        </pc:sldMkLst>
        <pc:spChg chg="mod">
          <ac:chgData name="Serhat Erdogan" userId="d3585989-f11d-4da8-a3b2-052048102345" providerId="ADAL" clId="{3DBE4504-8FEC-4539-B322-F4F3E42A9333}" dt="2022-06-19T12:51:55.855" v="2118" actId="20577"/>
          <ac:spMkLst>
            <pc:docMk/>
            <pc:sldMk cId="2669375356" sldId="287"/>
            <ac:spMk id="2" creationId="{875E84F1-2A1E-4CCF-9FAA-65349F442B9C}"/>
          </ac:spMkLst>
        </pc:spChg>
        <pc:spChg chg="mod">
          <ac:chgData name="Serhat Erdogan" userId="d3585989-f11d-4da8-a3b2-052048102345" providerId="ADAL" clId="{3DBE4504-8FEC-4539-B322-F4F3E42A9333}" dt="2022-06-19T12:51:48.272" v="2110" actId="20577"/>
          <ac:spMkLst>
            <pc:docMk/>
            <pc:sldMk cId="2669375356" sldId="287"/>
            <ac:spMk id="3" creationId="{1A5940C5-BEA7-47C6-8FF9-75C45847FB5C}"/>
          </ac:spMkLst>
        </pc:spChg>
        <pc:spChg chg="mod">
          <ac:chgData name="Serhat Erdogan" userId="d3585989-f11d-4da8-a3b2-052048102345" providerId="ADAL" clId="{3DBE4504-8FEC-4539-B322-F4F3E42A9333}" dt="2022-06-19T12:50:56.119" v="2095" actId="207"/>
          <ac:spMkLst>
            <pc:docMk/>
            <pc:sldMk cId="2669375356" sldId="287"/>
            <ac:spMk id="10" creationId="{15C54DBA-4B35-43A4-927B-10A00365E530}"/>
          </ac:spMkLst>
        </pc:spChg>
        <pc:spChg chg="mod">
          <ac:chgData name="Serhat Erdogan" userId="d3585989-f11d-4da8-a3b2-052048102345" providerId="ADAL" clId="{3DBE4504-8FEC-4539-B322-F4F3E42A9333}" dt="2022-06-19T12:51:10.982" v="2096"/>
          <ac:spMkLst>
            <pc:docMk/>
            <pc:sldMk cId="2669375356" sldId="287"/>
            <ac:spMk id="11" creationId="{1FED9AC4-F666-4CDD-9E23-27D3A35D8C6B}"/>
          </ac:spMkLst>
        </pc:spChg>
        <pc:picChg chg="del">
          <ac:chgData name="Serhat Erdogan" userId="d3585989-f11d-4da8-a3b2-052048102345" providerId="ADAL" clId="{3DBE4504-8FEC-4539-B322-F4F3E42A9333}" dt="2022-06-19T12:46:41.484" v="1990" actId="478"/>
          <ac:picMkLst>
            <pc:docMk/>
            <pc:sldMk cId="2669375356" sldId="287"/>
            <ac:picMk id="6" creationId="{D7124E43-AAEE-4721-9799-F20012AE72FD}"/>
          </ac:picMkLst>
        </pc:picChg>
        <pc:picChg chg="add del mod">
          <ac:chgData name="Serhat Erdogan" userId="d3585989-f11d-4da8-a3b2-052048102345" providerId="ADAL" clId="{3DBE4504-8FEC-4539-B322-F4F3E42A9333}" dt="2022-06-25T15:59:51.968" v="3538" actId="478"/>
          <ac:picMkLst>
            <pc:docMk/>
            <pc:sldMk cId="2669375356" sldId="287"/>
            <ac:picMk id="7" creationId="{7C0C3A50-08C6-431B-AD87-E8DA968E5F4B}"/>
          </ac:picMkLst>
        </pc:picChg>
        <pc:picChg chg="add mod">
          <ac:chgData name="Serhat Erdogan" userId="d3585989-f11d-4da8-a3b2-052048102345" providerId="ADAL" clId="{3DBE4504-8FEC-4539-B322-F4F3E42A9333}" dt="2022-06-25T15:59:57.222" v="3541" actId="1076"/>
          <ac:picMkLst>
            <pc:docMk/>
            <pc:sldMk cId="2669375356" sldId="287"/>
            <ac:picMk id="8" creationId="{721F2FCB-2376-4FAA-899F-3D878691B3E6}"/>
          </ac:picMkLst>
        </pc:picChg>
      </pc:sldChg>
      <pc:sldChg chg="addSp delSp modSp add mod modNotesTx">
        <pc:chgData name="Serhat Erdogan" userId="d3585989-f11d-4da8-a3b2-052048102345" providerId="ADAL" clId="{3DBE4504-8FEC-4539-B322-F4F3E42A9333}" dt="2022-06-19T13:05:11.764" v="2158"/>
        <pc:sldMkLst>
          <pc:docMk/>
          <pc:sldMk cId="444059450" sldId="288"/>
        </pc:sldMkLst>
        <pc:spChg chg="mod">
          <ac:chgData name="Serhat Erdogan" userId="d3585989-f11d-4da8-a3b2-052048102345" providerId="ADAL" clId="{3DBE4504-8FEC-4539-B322-F4F3E42A9333}" dt="2022-06-19T12:52:37.494" v="2130" actId="20577"/>
          <ac:spMkLst>
            <pc:docMk/>
            <pc:sldMk cId="444059450" sldId="288"/>
            <ac:spMk id="2" creationId="{875E84F1-2A1E-4CCF-9FAA-65349F442B9C}"/>
          </ac:spMkLst>
        </pc:spChg>
        <pc:spChg chg="mod">
          <ac:chgData name="Serhat Erdogan" userId="d3585989-f11d-4da8-a3b2-052048102345" providerId="ADAL" clId="{3DBE4504-8FEC-4539-B322-F4F3E42A9333}" dt="2022-06-19T13:04:52.429" v="2157" actId="207"/>
          <ac:spMkLst>
            <pc:docMk/>
            <pc:sldMk cId="444059450" sldId="288"/>
            <ac:spMk id="10" creationId="{15C54DBA-4B35-43A4-927B-10A00365E530}"/>
          </ac:spMkLst>
        </pc:spChg>
        <pc:spChg chg="del">
          <ac:chgData name="Serhat Erdogan" userId="d3585989-f11d-4da8-a3b2-052048102345" providerId="ADAL" clId="{3DBE4504-8FEC-4539-B322-F4F3E42A9333}" dt="2022-06-19T13:01:53.260" v="2132" actId="478"/>
          <ac:spMkLst>
            <pc:docMk/>
            <pc:sldMk cId="444059450" sldId="288"/>
            <ac:spMk id="11" creationId="{1FED9AC4-F666-4CDD-9E23-27D3A35D8C6B}"/>
          </ac:spMkLst>
        </pc:spChg>
        <pc:picChg chg="add mod">
          <ac:chgData name="Serhat Erdogan" userId="d3585989-f11d-4da8-a3b2-052048102345" providerId="ADAL" clId="{3DBE4504-8FEC-4539-B322-F4F3E42A9333}" dt="2022-06-19T13:04:14.768" v="2155" actId="208"/>
          <ac:picMkLst>
            <pc:docMk/>
            <pc:sldMk cId="444059450" sldId="288"/>
            <ac:picMk id="5" creationId="{FD6A6B45-936D-4868-B82B-959894BAAFFD}"/>
          </ac:picMkLst>
        </pc:picChg>
        <pc:picChg chg="del">
          <ac:chgData name="Serhat Erdogan" userId="d3585989-f11d-4da8-a3b2-052048102345" providerId="ADAL" clId="{3DBE4504-8FEC-4539-B322-F4F3E42A9333}" dt="2022-06-19T13:01:54.702" v="2133" actId="478"/>
          <ac:picMkLst>
            <pc:docMk/>
            <pc:sldMk cId="444059450" sldId="288"/>
            <ac:picMk id="7" creationId="{7C0C3A50-08C6-431B-AD87-E8DA968E5F4B}"/>
          </ac:picMkLst>
        </pc:picChg>
        <pc:cxnChg chg="add mod">
          <ac:chgData name="Serhat Erdogan" userId="d3585989-f11d-4da8-a3b2-052048102345" providerId="ADAL" clId="{3DBE4504-8FEC-4539-B322-F4F3E42A9333}" dt="2022-06-19T13:03:39.734" v="2152" actId="1076"/>
          <ac:cxnSpMkLst>
            <pc:docMk/>
            <pc:sldMk cId="444059450" sldId="288"/>
            <ac:cxnSpMk id="8" creationId="{9C6FCC40-3224-4984-9B1D-5035F6F176A6}"/>
          </ac:cxnSpMkLst>
        </pc:cxnChg>
      </pc:sldChg>
      <pc:sldChg chg="modSp add mod modNotesTx">
        <pc:chgData name="Serhat Erdogan" userId="d3585989-f11d-4da8-a3b2-052048102345" providerId="ADAL" clId="{3DBE4504-8FEC-4539-B322-F4F3E42A9333}" dt="2022-06-19T13:11:09.652" v="2431" actId="5793"/>
        <pc:sldMkLst>
          <pc:docMk/>
          <pc:sldMk cId="245460278" sldId="289"/>
        </pc:sldMkLst>
        <pc:spChg chg="mod">
          <ac:chgData name="Serhat Erdogan" userId="d3585989-f11d-4da8-a3b2-052048102345" providerId="ADAL" clId="{3DBE4504-8FEC-4539-B322-F4F3E42A9333}" dt="2022-06-19T13:05:35.782" v="2171" actId="20577"/>
          <ac:spMkLst>
            <pc:docMk/>
            <pc:sldMk cId="245460278" sldId="289"/>
            <ac:spMk id="2" creationId="{30AF865A-8181-4DAA-A1EF-5D642527395C}"/>
          </ac:spMkLst>
        </pc:spChg>
        <pc:spChg chg="mod">
          <ac:chgData name="Serhat Erdogan" userId="d3585989-f11d-4da8-a3b2-052048102345" providerId="ADAL" clId="{3DBE4504-8FEC-4539-B322-F4F3E42A9333}" dt="2022-06-19T13:11:09.652" v="2431" actId="5793"/>
          <ac:spMkLst>
            <pc:docMk/>
            <pc:sldMk cId="245460278" sldId="289"/>
            <ac:spMk id="6" creationId="{E9712E0A-F845-4FDC-9545-35166028D1F9}"/>
          </ac:spMkLst>
        </pc:spChg>
      </pc:sldChg>
      <pc:sldChg chg="modSp add mod">
        <pc:chgData name="Serhat Erdogan" userId="d3585989-f11d-4da8-a3b2-052048102345" providerId="ADAL" clId="{3DBE4504-8FEC-4539-B322-F4F3E42A9333}" dt="2022-06-24T14:42:42.577" v="2588" actId="20577"/>
        <pc:sldMkLst>
          <pc:docMk/>
          <pc:sldMk cId="2871098378" sldId="290"/>
        </pc:sldMkLst>
        <pc:spChg chg="mod">
          <ac:chgData name="Serhat Erdogan" userId="d3585989-f11d-4da8-a3b2-052048102345" providerId="ADAL" clId="{3DBE4504-8FEC-4539-B322-F4F3E42A9333}" dt="2022-06-24T14:42:42.577" v="2588" actId="20577"/>
          <ac:spMkLst>
            <pc:docMk/>
            <pc:sldMk cId="2871098378" sldId="290"/>
            <ac:spMk id="3" creationId="{3FF93CCA-E9DD-47C9-8EE0-1190EA64BA3D}"/>
          </ac:spMkLst>
        </pc:spChg>
      </pc:sldChg>
      <pc:sldChg chg="modSp add mod">
        <pc:chgData name="Serhat Erdogan" userId="d3585989-f11d-4da8-a3b2-052048102345" providerId="ADAL" clId="{3DBE4504-8FEC-4539-B322-F4F3E42A9333}" dt="2022-06-24T14:42:49.064" v="2590" actId="20577"/>
        <pc:sldMkLst>
          <pc:docMk/>
          <pc:sldMk cId="4259523355" sldId="291"/>
        </pc:sldMkLst>
        <pc:spChg chg="mod">
          <ac:chgData name="Serhat Erdogan" userId="d3585989-f11d-4da8-a3b2-052048102345" providerId="ADAL" clId="{3DBE4504-8FEC-4539-B322-F4F3E42A9333}" dt="2022-06-24T14:42:49.064" v="2590" actId="20577"/>
          <ac:spMkLst>
            <pc:docMk/>
            <pc:sldMk cId="4259523355" sldId="291"/>
            <ac:spMk id="3" creationId="{3FF93CCA-E9DD-47C9-8EE0-1190EA64BA3D}"/>
          </ac:spMkLst>
        </pc:spChg>
      </pc:sldChg>
      <pc:sldChg chg="addSp delSp modSp add mod modNotesTx">
        <pc:chgData name="Serhat Erdogan" userId="d3585989-f11d-4da8-a3b2-052048102345" providerId="ADAL" clId="{3DBE4504-8FEC-4539-B322-F4F3E42A9333}" dt="2022-06-24T14:51:04.604" v="2728"/>
        <pc:sldMkLst>
          <pc:docMk/>
          <pc:sldMk cId="1507555383" sldId="292"/>
        </pc:sldMkLst>
        <pc:spChg chg="mod">
          <ac:chgData name="Serhat Erdogan" userId="d3585989-f11d-4da8-a3b2-052048102345" providerId="ADAL" clId="{3DBE4504-8FEC-4539-B322-F4F3E42A9333}" dt="2022-06-24T14:32:10.517" v="2516" actId="20577"/>
          <ac:spMkLst>
            <pc:docMk/>
            <pc:sldMk cId="1507555383" sldId="292"/>
            <ac:spMk id="2" creationId="{30AF865A-8181-4DAA-A1EF-5D642527395C}"/>
          </ac:spMkLst>
        </pc:spChg>
        <pc:spChg chg="add del">
          <ac:chgData name="Serhat Erdogan" userId="d3585989-f11d-4da8-a3b2-052048102345" providerId="ADAL" clId="{3DBE4504-8FEC-4539-B322-F4F3E42A9333}" dt="2022-06-24T14:33:32.806" v="2531"/>
          <ac:spMkLst>
            <pc:docMk/>
            <pc:sldMk cId="1507555383" sldId="292"/>
            <ac:spMk id="4" creationId="{93FE82C1-B872-413B-96D1-6105DB8A10C4}"/>
          </ac:spMkLst>
        </pc:spChg>
        <pc:spChg chg="mod">
          <ac:chgData name="Serhat Erdogan" userId="d3585989-f11d-4da8-a3b2-052048102345" providerId="ADAL" clId="{3DBE4504-8FEC-4539-B322-F4F3E42A9333}" dt="2022-06-24T14:51:04.604" v="2728"/>
          <ac:spMkLst>
            <pc:docMk/>
            <pc:sldMk cId="1507555383" sldId="292"/>
            <ac:spMk id="6" creationId="{E9712E0A-F845-4FDC-9545-35166028D1F9}"/>
          </ac:spMkLst>
        </pc:spChg>
      </pc:sldChg>
      <pc:sldChg chg="addSp delSp modSp add mod">
        <pc:chgData name="Serhat Erdogan" userId="d3585989-f11d-4da8-a3b2-052048102345" providerId="ADAL" clId="{3DBE4504-8FEC-4539-B322-F4F3E42A9333}" dt="2022-06-24T15:18:55.449" v="3133" actId="20577"/>
        <pc:sldMkLst>
          <pc:docMk/>
          <pc:sldMk cId="3119913732" sldId="293"/>
        </pc:sldMkLst>
        <pc:spChg chg="mod">
          <ac:chgData name="Serhat Erdogan" userId="d3585989-f11d-4da8-a3b2-052048102345" providerId="ADAL" clId="{3DBE4504-8FEC-4539-B322-F4F3E42A9333}" dt="2022-06-24T15:18:45.999" v="3129" actId="20577"/>
          <ac:spMkLst>
            <pc:docMk/>
            <pc:sldMk cId="3119913732" sldId="293"/>
            <ac:spMk id="2" creationId="{30AF865A-8181-4DAA-A1EF-5D642527395C}"/>
          </ac:spMkLst>
        </pc:spChg>
        <pc:spChg chg="add mod">
          <ac:chgData name="Serhat Erdogan" userId="d3585989-f11d-4da8-a3b2-052048102345" providerId="ADAL" clId="{3DBE4504-8FEC-4539-B322-F4F3E42A9333}" dt="2022-06-24T14:46:41.414" v="2672" actId="208"/>
          <ac:spMkLst>
            <pc:docMk/>
            <pc:sldMk cId="3119913732" sldId="293"/>
            <ac:spMk id="4" creationId="{9DE03BF0-30E4-410C-AD9F-4FD65D67AB6A}"/>
          </ac:spMkLst>
        </pc:spChg>
        <pc:spChg chg="mod">
          <ac:chgData name="Serhat Erdogan" userId="d3585989-f11d-4da8-a3b2-052048102345" providerId="ADAL" clId="{3DBE4504-8FEC-4539-B322-F4F3E42A9333}" dt="2022-06-24T15:18:55.449" v="3133" actId="20577"/>
          <ac:spMkLst>
            <pc:docMk/>
            <pc:sldMk cId="3119913732" sldId="293"/>
            <ac:spMk id="6" creationId="{E9712E0A-F845-4FDC-9545-35166028D1F9}"/>
          </ac:spMkLst>
        </pc:spChg>
        <pc:spChg chg="add mod">
          <ac:chgData name="Serhat Erdogan" userId="d3585989-f11d-4da8-a3b2-052048102345" providerId="ADAL" clId="{3DBE4504-8FEC-4539-B322-F4F3E42A9333}" dt="2022-06-24T14:56:34.042" v="2793" actId="1076"/>
          <ac:spMkLst>
            <pc:docMk/>
            <pc:sldMk cId="3119913732" sldId="293"/>
            <ac:spMk id="7" creationId="{8E2AD97B-737F-47E1-871E-CA91FD2F943F}"/>
          </ac:spMkLst>
        </pc:spChg>
        <pc:spChg chg="add mod">
          <ac:chgData name="Serhat Erdogan" userId="d3585989-f11d-4da8-a3b2-052048102345" providerId="ADAL" clId="{3DBE4504-8FEC-4539-B322-F4F3E42A9333}" dt="2022-06-24T14:47:36.321" v="2723" actId="207"/>
          <ac:spMkLst>
            <pc:docMk/>
            <pc:sldMk cId="3119913732" sldId="293"/>
            <ac:spMk id="8" creationId="{85884934-E10A-461A-B3D6-B5D3820617F1}"/>
          </ac:spMkLst>
        </pc:spChg>
        <pc:spChg chg="add mod">
          <ac:chgData name="Serhat Erdogan" userId="d3585989-f11d-4da8-a3b2-052048102345" providerId="ADAL" clId="{3DBE4504-8FEC-4539-B322-F4F3E42A9333}" dt="2022-06-24T14:56:33.780" v="2792" actId="1076"/>
          <ac:spMkLst>
            <pc:docMk/>
            <pc:sldMk cId="3119913732" sldId="293"/>
            <ac:spMk id="9" creationId="{155291AF-868E-4012-805F-DEAB491FC81E}"/>
          </ac:spMkLst>
        </pc:spChg>
        <pc:picChg chg="add del mod">
          <ac:chgData name="Serhat Erdogan" userId="d3585989-f11d-4da8-a3b2-052048102345" providerId="ADAL" clId="{3DBE4504-8FEC-4539-B322-F4F3E42A9333}" dt="2022-06-24T14:56:34.364" v="2794" actId="14100"/>
          <ac:picMkLst>
            <pc:docMk/>
            <pc:sldMk cId="3119913732" sldId="293"/>
            <ac:picMk id="2050" creationId="{F664BFC2-D812-4ADC-8A47-C5A1DA731E60}"/>
          </ac:picMkLst>
        </pc:picChg>
      </pc:sldChg>
      <pc:sldChg chg="delSp modSp add mod">
        <pc:chgData name="Serhat Erdogan" userId="d3585989-f11d-4da8-a3b2-052048102345" providerId="ADAL" clId="{3DBE4504-8FEC-4539-B322-F4F3E42A9333}" dt="2022-06-24T14:53:30.926" v="2781" actId="20577"/>
        <pc:sldMkLst>
          <pc:docMk/>
          <pc:sldMk cId="3056477907" sldId="294"/>
        </pc:sldMkLst>
        <pc:spChg chg="mod">
          <ac:chgData name="Serhat Erdogan" userId="d3585989-f11d-4da8-a3b2-052048102345" providerId="ADAL" clId="{3DBE4504-8FEC-4539-B322-F4F3E42A9333}" dt="2022-06-24T14:52:42.336" v="2762" actId="20577"/>
          <ac:spMkLst>
            <pc:docMk/>
            <pc:sldMk cId="3056477907" sldId="294"/>
            <ac:spMk id="2" creationId="{875E84F1-2A1E-4CCF-9FAA-65349F442B9C}"/>
          </ac:spMkLst>
        </pc:spChg>
        <pc:spChg chg="del">
          <ac:chgData name="Serhat Erdogan" userId="d3585989-f11d-4da8-a3b2-052048102345" providerId="ADAL" clId="{3DBE4504-8FEC-4539-B322-F4F3E42A9333}" dt="2022-06-24T14:52:47.857" v="2763" actId="478"/>
          <ac:spMkLst>
            <pc:docMk/>
            <pc:sldMk cId="3056477907" sldId="294"/>
            <ac:spMk id="3" creationId="{1A5940C5-BEA7-47C6-8FF9-75C45847FB5C}"/>
          </ac:spMkLst>
        </pc:spChg>
        <pc:spChg chg="mod">
          <ac:chgData name="Serhat Erdogan" userId="d3585989-f11d-4da8-a3b2-052048102345" providerId="ADAL" clId="{3DBE4504-8FEC-4539-B322-F4F3E42A9333}" dt="2022-06-24T14:53:30.926" v="2781" actId="20577"/>
          <ac:spMkLst>
            <pc:docMk/>
            <pc:sldMk cId="3056477907" sldId="294"/>
            <ac:spMk id="10" creationId="{15C54DBA-4B35-43A4-927B-10A00365E530}"/>
          </ac:spMkLst>
        </pc:spChg>
        <pc:spChg chg="mod">
          <ac:chgData name="Serhat Erdogan" userId="d3585989-f11d-4da8-a3b2-052048102345" providerId="ADAL" clId="{3DBE4504-8FEC-4539-B322-F4F3E42A9333}" dt="2022-06-24T14:53:25.981" v="2775" actId="14100"/>
          <ac:spMkLst>
            <pc:docMk/>
            <pc:sldMk cId="3056477907" sldId="294"/>
            <ac:spMk id="11" creationId="{1FED9AC4-F666-4CDD-9E23-27D3A35D8C6B}"/>
          </ac:spMkLst>
        </pc:spChg>
        <pc:picChg chg="del">
          <ac:chgData name="Serhat Erdogan" userId="d3585989-f11d-4da8-a3b2-052048102345" providerId="ADAL" clId="{3DBE4504-8FEC-4539-B322-F4F3E42A9333}" dt="2022-06-24T14:52:49.064" v="2764" actId="478"/>
          <ac:picMkLst>
            <pc:docMk/>
            <pc:sldMk cId="3056477907" sldId="294"/>
            <ac:picMk id="6" creationId="{D7124E43-AAEE-4721-9799-F20012AE72FD}"/>
          </ac:picMkLst>
        </pc:picChg>
      </pc:sldChg>
      <pc:sldChg chg="addSp delSp modSp add mod">
        <pc:chgData name="Serhat Erdogan" userId="d3585989-f11d-4da8-a3b2-052048102345" providerId="ADAL" clId="{3DBE4504-8FEC-4539-B322-F4F3E42A9333}" dt="2022-06-24T15:18:39.520" v="3125" actId="20577"/>
        <pc:sldMkLst>
          <pc:docMk/>
          <pc:sldMk cId="4199150408" sldId="295"/>
        </pc:sldMkLst>
        <pc:spChg chg="mod">
          <ac:chgData name="Serhat Erdogan" userId="d3585989-f11d-4da8-a3b2-052048102345" providerId="ADAL" clId="{3DBE4504-8FEC-4539-B322-F4F3E42A9333}" dt="2022-06-24T15:18:39.520" v="3125" actId="20577"/>
          <ac:spMkLst>
            <pc:docMk/>
            <pc:sldMk cId="4199150408" sldId="295"/>
            <ac:spMk id="2" creationId="{30AF865A-8181-4DAA-A1EF-5D642527395C}"/>
          </ac:spMkLst>
        </pc:spChg>
        <pc:spChg chg="del">
          <ac:chgData name="Serhat Erdogan" userId="d3585989-f11d-4da8-a3b2-052048102345" providerId="ADAL" clId="{3DBE4504-8FEC-4539-B322-F4F3E42A9333}" dt="2022-06-24T14:57:47.928" v="2842" actId="478"/>
          <ac:spMkLst>
            <pc:docMk/>
            <pc:sldMk cId="4199150408" sldId="295"/>
            <ac:spMk id="4" creationId="{9DE03BF0-30E4-410C-AD9F-4FD65D67AB6A}"/>
          </ac:spMkLst>
        </pc:spChg>
        <pc:spChg chg="del">
          <ac:chgData name="Serhat Erdogan" userId="d3585989-f11d-4da8-a3b2-052048102345" providerId="ADAL" clId="{3DBE4504-8FEC-4539-B322-F4F3E42A9333}" dt="2022-06-24T14:58:46.054" v="2844" actId="478"/>
          <ac:spMkLst>
            <pc:docMk/>
            <pc:sldMk cId="4199150408" sldId="295"/>
            <ac:spMk id="6" creationId="{E9712E0A-F845-4FDC-9545-35166028D1F9}"/>
          </ac:spMkLst>
        </pc:spChg>
        <pc:spChg chg="del">
          <ac:chgData name="Serhat Erdogan" userId="d3585989-f11d-4da8-a3b2-052048102345" providerId="ADAL" clId="{3DBE4504-8FEC-4539-B322-F4F3E42A9333}" dt="2022-06-24T14:57:47.928" v="2842" actId="478"/>
          <ac:spMkLst>
            <pc:docMk/>
            <pc:sldMk cId="4199150408" sldId="295"/>
            <ac:spMk id="7" creationId="{8E2AD97B-737F-47E1-871E-CA91FD2F943F}"/>
          </ac:spMkLst>
        </pc:spChg>
        <pc:spChg chg="del">
          <ac:chgData name="Serhat Erdogan" userId="d3585989-f11d-4da8-a3b2-052048102345" providerId="ADAL" clId="{3DBE4504-8FEC-4539-B322-F4F3E42A9333}" dt="2022-06-24T14:57:43.256" v="2841" actId="478"/>
          <ac:spMkLst>
            <pc:docMk/>
            <pc:sldMk cId="4199150408" sldId="295"/>
            <ac:spMk id="8" creationId="{85884934-E10A-461A-B3D6-B5D3820617F1}"/>
          </ac:spMkLst>
        </pc:spChg>
        <pc:spChg chg="del">
          <ac:chgData name="Serhat Erdogan" userId="d3585989-f11d-4da8-a3b2-052048102345" providerId="ADAL" clId="{3DBE4504-8FEC-4539-B322-F4F3E42A9333}" dt="2022-06-24T14:57:51.507" v="2843" actId="478"/>
          <ac:spMkLst>
            <pc:docMk/>
            <pc:sldMk cId="4199150408" sldId="295"/>
            <ac:spMk id="9" creationId="{155291AF-868E-4012-805F-DEAB491FC81E}"/>
          </ac:spMkLst>
        </pc:spChg>
        <pc:graphicFrameChg chg="add mod modGraphic">
          <ac:chgData name="Serhat Erdogan" userId="d3585989-f11d-4da8-a3b2-052048102345" providerId="ADAL" clId="{3DBE4504-8FEC-4539-B322-F4F3E42A9333}" dt="2022-06-24T15:01:58.115" v="2886" actId="14734"/>
          <ac:graphicFrameMkLst>
            <pc:docMk/>
            <pc:sldMk cId="4199150408" sldId="295"/>
            <ac:graphicFrameMk id="5" creationId="{638EDC61-9BAD-496D-950D-F553BAB4B254}"/>
          </ac:graphicFrameMkLst>
        </pc:graphicFrameChg>
        <pc:picChg chg="del">
          <ac:chgData name="Serhat Erdogan" userId="d3585989-f11d-4da8-a3b2-052048102345" providerId="ADAL" clId="{3DBE4504-8FEC-4539-B322-F4F3E42A9333}" dt="2022-06-24T14:57:43.256" v="2841" actId="478"/>
          <ac:picMkLst>
            <pc:docMk/>
            <pc:sldMk cId="4199150408" sldId="295"/>
            <ac:picMk id="2050" creationId="{F664BFC2-D812-4ADC-8A47-C5A1DA731E60}"/>
          </ac:picMkLst>
        </pc:picChg>
      </pc:sldChg>
      <pc:sldChg chg="addSp modSp add mod">
        <pc:chgData name="Serhat Erdogan" userId="d3585989-f11d-4da8-a3b2-052048102345" providerId="ADAL" clId="{3DBE4504-8FEC-4539-B322-F4F3E42A9333}" dt="2022-06-24T15:17:03.865" v="3123" actId="12385"/>
        <pc:sldMkLst>
          <pc:docMk/>
          <pc:sldMk cId="893471999" sldId="296"/>
        </pc:sldMkLst>
        <pc:spChg chg="mod">
          <ac:chgData name="Serhat Erdogan" userId="d3585989-f11d-4da8-a3b2-052048102345" providerId="ADAL" clId="{3DBE4504-8FEC-4539-B322-F4F3E42A9333}" dt="2022-06-24T15:08:36.896" v="3014" actId="20577"/>
          <ac:spMkLst>
            <pc:docMk/>
            <pc:sldMk cId="893471999" sldId="296"/>
            <ac:spMk id="2" creationId="{30AF865A-8181-4DAA-A1EF-5D642527395C}"/>
          </ac:spMkLst>
        </pc:spChg>
        <pc:spChg chg="mod">
          <ac:chgData name="Serhat Erdogan" userId="d3585989-f11d-4da8-a3b2-052048102345" providerId="ADAL" clId="{3DBE4504-8FEC-4539-B322-F4F3E42A9333}" dt="2022-06-24T15:10:22.078" v="3029" actId="207"/>
          <ac:spMkLst>
            <pc:docMk/>
            <pc:sldMk cId="893471999" sldId="296"/>
            <ac:spMk id="6" creationId="{E9712E0A-F845-4FDC-9545-35166028D1F9}"/>
          </ac:spMkLst>
        </pc:spChg>
        <pc:graphicFrameChg chg="add mod modGraphic">
          <ac:chgData name="Serhat Erdogan" userId="d3585989-f11d-4da8-a3b2-052048102345" providerId="ADAL" clId="{3DBE4504-8FEC-4539-B322-F4F3E42A9333}" dt="2022-06-24T15:17:03.865" v="3123" actId="12385"/>
          <ac:graphicFrameMkLst>
            <pc:docMk/>
            <pc:sldMk cId="893471999" sldId="296"/>
            <ac:graphicFrameMk id="4" creationId="{A474AED0-22EC-41D8-AC1F-AE786F979610}"/>
          </ac:graphicFrameMkLst>
        </pc:graphicFrameChg>
      </pc:sldChg>
      <pc:sldChg chg="modSp add del mod">
        <pc:chgData name="Serhat Erdogan" userId="d3585989-f11d-4da8-a3b2-052048102345" providerId="ADAL" clId="{3DBE4504-8FEC-4539-B322-F4F3E42A9333}" dt="2022-06-24T15:04:16.887" v="2908" actId="47"/>
        <pc:sldMkLst>
          <pc:docMk/>
          <pc:sldMk cId="1503876891" sldId="296"/>
        </pc:sldMkLst>
        <pc:graphicFrameChg chg="mod modGraphic">
          <ac:chgData name="Serhat Erdogan" userId="d3585989-f11d-4da8-a3b2-052048102345" providerId="ADAL" clId="{3DBE4504-8FEC-4539-B322-F4F3E42A9333}" dt="2022-06-24T15:04:13.824" v="2907" actId="2164"/>
          <ac:graphicFrameMkLst>
            <pc:docMk/>
            <pc:sldMk cId="1503876891" sldId="296"/>
            <ac:graphicFrameMk id="5" creationId="{638EDC61-9BAD-496D-950D-F553BAB4B254}"/>
          </ac:graphicFrameMkLst>
        </pc:graphicFrameChg>
      </pc:sldChg>
      <pc:sldChg chg="modSp add del mod">
        <pc:chgData name="Serhat Erdogan" userId="d3585989-f11d-4da8-a3b2-052048102345" providerId="ADAL" clId="{3DBE4504-8FEC-4539-B322-F4F3E42A9333}" dt="2022-06-24T15:14:05.979" v="3059" actId="47"/>
        <pc:sldMkLst>
          <pc:docMk/>
          <pc:sldMk cId="4025570366" sldId="297"/>
        </pc:sldMkLst>
        <pc:spChg chg="mod">
          <ac:chgData name="Serhat Erdogan" userId="d3585989-f11d-4da8-a3b2-052048102345" providerId="ADAL" clId="{3DBE4504-8FEC-4539-B322-F4F3E42A9333}" dt="2022-06-24T15:10:40.738" v="3032" actId="27636"/>
          <ac:spMkLst>
            <pc:docMk/>
            <pc:sldMk cId="4025570366" sldId="297"/>
            <ac:spMk id="6" creationId="{E9712E0A-F845-4FDC-9545-35166028D1F9}"/>
          </ac:spMkLst>
        </pc:spChg>
        <pc:graphicFrameChg chg="mod modGraphic">
          <ac:chgData name="Serhat Erdogan" userId="d3585989-f11d-4da8-a3b2-052048102345" providerId="ADAL" clId="{3DBE4504-8FEC-4539-B322-F4F3E42A9333}" dt="2022-06-24T15:12:48.527" v="3058"/>
          <ac:graphicFrameMkLst>
            <pc:docMk/>
            <pc:sldMk cId="4025570366" sldId="297"/>
            <ac:graphicFrameMk id="4" creationId="{A474AED0-22EC-41D8-AC1F-AE786F979610}"/>
          </ac:graphicFrameMkLst>
        </pc:graphicFrameChg>
      </pc:sldChg>
      <pc:sldChg chg="modSp add mod">
        <pc:chgData name="Serhat Erdogan" userId="d3585989-f11d-4da8-a3b2-052048102345" providerId="ADAL" clId="{3DBE4504-8FEC-4539-B322-F4F3E42A9333}" dt="2022-06-24T15:28:49.121" v="3530" actId="207"/>
        <pc:sldMkLst>
          <pc:docMk/>
          <pc:sldMk cId="4265599351" sldId="297"/>
        </pc:sldMkLst>
        <pc:spChg chg="mod">
          <ac:chgData name="Serhat Erdogan" userId="d3585989-f11d-4da8-a3b2-052048102345" providerId="ADAL" clId="{3DBE4504-8FEC-4539-B322-F4F3E42A9333}" dt="2022-06-24T15:20:10.868" v="3144" actId="20577"/>
          <ac:spMkLst>
            <pc:docMk/>
            <pc:sldMk cId="4265599351" sldId="297"/>
            <ac:spMk id="2" creationId="{30AF865A-8181-4DAA-A1EF-5D642527395C}"/>
          </ac:spMkLst>
        </pc:spChg>
        <pc:spChg chg="mod">
          <ac:chgData name="Serhat Erdogan" userId="d3585989-f11d-4da8-a3b2-052048102345" providerId="ADAL" clId="{3DBE4504-8FEC-4539-B322-F4F3E42A9333}" dt="2022-06-24T15:28:49.121" v="3530" actId="207"/>
          <ac:spMkLst>
            <pc:docMk/>
            <pc:sldMk cId="4265599351" sldId="297"/>
            <ac:spMk id="6" creationId="{E9712E0A-F845-4FDC-9545-35166028D1F9}"/>
          </ac:spMkLst>
        </pc:spChg>
      </pc:sldChg>
    </pc:docChg>
  </pc:docChgLst>
  <pc:docChgLst>
    <pc:chgData name="Serhat Erdogan" userId="d3585989-f11d-4da8-a3b2-052048102345" providerId="ADAL" clId="{638865F9-0294-4921-80FA-880A33DCF6A5}"/>
    <pc:docChg chg="addSld modSld">
      <pc:chgData name="Serhat Erdogan" userId="d3585989-f11d-4da8-a3b2-052048102345" providerId="ADAL" clId="{638865F9-0294-4921-80FA-880A33DCF6A5}" dt="2022-09-06T11:05:55.694" v="196" actId="20577"/>
      <pc:docMkLst>
        <pc:docMk/>
      </pc:docMkLst>
      <pc:sldChg chg="modSp add mod">
        <pc:chgData name="Serhat Erdogan" userId="d3585989-f11d-4da8-a3b2-052048102345" providerId="ADAL" clId="{638865F9-0294-4921-80FA-880A33DCF6A5}" dt="2022-09-06T11:05:55.694" v="196" actId="20577"/>
        <pc:sldMkLst>
          <pc:docMk/>
          <pc:sldMk cId="2888696852" sldId="303"/>
        </pc:sldMkLst>
        <pc:spChg chg="mod">
          <ac:chgData name="Serhat Erdogan" userId="d3585989-f11d-4da8-a3b2-052048102345" providerId="ADAL" clId="{638865F9-0294-4921-80FA-880A33DCF6A5}" dt="2022-09-06T11:05:55.694" v="196" actId="20577"/>
          <ac:spMkLst>
            <pc:docMk/>
            <pc:sldMk cId="2888696852" sldId="303"/>
            <ac:spMk id="3" creationId="{3FF93CCA-E9DD-47C9-8EE0-1190EA64BA3D}"/>
          </ac:spMkLst>
        </pc:spChg>
      </pc:sldChg>
    </pc:docChg>
  </pc:docChgLst>
  <pc:docChgLst>
    <pc:chgData name="Serhat Erdogan" userId="S::u0139490@ucll.be::d3585989-f11d-4da8-a3b2-052048102345" providerId="AD" clId="Web-{E18DC152-2CC5-455F-9DB5-854EEBA8A486}"/>
    <pc:docChg chg="modSld">
      <pc:chgData name="Serhat Erdogan" userId="S::u0139490@ucll.be::d3585989-f11d-4da8-a3b2-052048102345" providerId="AD" clId="Web-{E18DC152-2CC5-455F-9DB5-854EEBA8A486}" dt="2022-08-31T08:37:13.113" v="13" actId="20577"/>
      <pc:docMkLst>
        <pc:docMk/>
      </pc:docMkLst>
      <pc:sldChg chg="modSp">
        <pc:chgData name="Serhat Erdogan" userId="S::u0139490@ucll.be::d3585989-f11d-4da8-a3b2-052048102345" providerId="AD" clId="Web-{E18DC152-2CC5-455F-9DB5-854EEBA8A486}" dt="2022-08-31T08:37:13.113" v="13" actId="20577"/>
        <pc:sldMkLst>
          <pc:docMk/>
          <pc:sldMk cId="1601569121" sldId="302"/>
        </pc:sldMkLst>
        <pc:spChg chg="mod">
          <ac:chgData name="Serhat Erdogan" userId="S::u0139490@ucll.be::d3585989-f11d-4da8-a3b2-052048102345" providerId="AD" clId="Web-{E18DC152-2CC5-455F-9DB5-854EEBA8A486}" dt="2022-08-31T08:37:13.113" v="13" actId="20577"/>
          <ac:spMkLst>
            <pc:docMk/>
            <pc:sldMk cId="1601569121" sldId="302"/>
            <ac:spMk id="2" creationId="{30AF865A-8181-4DAA-A1EF-5D642527395C}"/>
          </ac:spMkLst>
        </pc:spChg>
      </pc:sldChg>
    </pc:docChg>
  </pc:docChgLst>
  <pc:docChgLst>
    <pc:chgData name="Serhat Erdogan" userId="d3585989-f11d-4da8-a3b2-052048102345" providerId="ADAL" clId="{BD67E3EB-BBAB-4085-B732-3B0E701FC9C9}"/>
    <pc:docChg chg="undo custSel addSld modSld sldOrd">
      <pc:chgData name="Serhat Erdogan" userId="d3585989-f11d-4da8-a3b2-052048102345" providerId="ADAL" clId="{BD67E3EB-BBAB-4085-B732-3B0E701FC9C9}" dt="2022-08-30T12:34:55.938" v="641" actId="20577"/>
      <pc:docMkLst>
        <pc:docMk/>
      </pc:docMkLst>
      <pc:sldChg chg="modSp mod">
        <pc:chgData name="Serhat Erdogan" userId="d3585989-f11d-4da8-a3b2-052048102345" providerId="ADAL" clId="{BD67E3EB-BBAB-4085-B732-3B0E701FC9C9}" dt="2022-08-19T11:57:42.840" v="366" actId="207"/>
        <pc:sldMkLst>
          <pc:docMk/>
          <pc:sldMk cId="1674054826" sldId="280"/>
        </pc:sldMkLst>
        <pc:spChg chg="mod">
          <ac:chgData name="Serhat Erdogan" userId="d3585989-f11d-4da8-a3b2-052048102345" providerId="ADAL" clId="{BD67E3EB-BBAB-4085-B732-3B0E701FC9C9}" dt="2022-08-19T11:57:42.840" v="366" actId="207"/>
          <ac:spMkLst>
            <pc:docMk/>
            <pc:sldMk cId="1674054826" sldId="280"/>
            <ac:spMk id="7" creationId="{EBC58B76-9909-4911-8094-313F90713F3D}"/>
          </ac:spMkLst>
        </pc:spChg>
        <pc:spChg chg="mod">
          <ac:chgData name="Serhat Erdogan" userId="d3585989-f11d-4da8-a3b2-052048102345" providerId="ADAL" clId="{BD67E3EB-BBAB-4085-B732-3B0E701FC9C9}" dt="2022-08-19T11:57:10.773" v="360" actId="14100"/>
          <ac:spMkLst>
            <pc:docMk/>
            <pc:sldMk cId="1674054826" sldId="280"/>
            <ac:spMk id="10" creationId="{6265897C-8E1C-4830-A204-7E45E4264BAC}"/>
          </ac:spMkLst>
        </pc:spChg>
        <pc:picChg chg="mod">
          <ac:chgData name="Serhat Erdogan" userId="d3585989-f11d-4da8-a3b2-052048102345" providerId="ADAL" clId="{BD67E3EB-BBAB-4085-B732-3B0E701FC9C9}" dt="2022-08-19T11:57:06.179" v="359" actId="14100"/>
          <ac:picMkLst>
            <pc:docMk/>
            <pc:sldMk cId="1674054826" sldId="280"/>
            <ac:picMk id="5" creationId="{8D067B3C-AEE9-4397-B685-63274DDF8BFA}"/>
          </ac:picMkLst>
        </pc:picChg>
      </pc:sldChg>
      <pc:sldChg chg="modSp mod">
        <pc:chgData name="Serhat Erdogan" userId="d3585989-f11d-4da8-a3b2-052048102345" providerId="ADAL" clId="{BD67E3EB-BBAB-4085-B732-3B0E701FC9C9}" dt="2022-08-19T10:21:10.113" v="17" actId="20577"/>
        <pc:sldMkLst>
          <pc:docMk/>
          <pc:sldMk cId="1507555383" sldId="292"/>
        </pc:sldMkLst>
        <pc:spChg chg="mod">
          <ac:chgData name="Serhat Erdogan" userId="d3585989-f11d-4da8-a3b2-052048102345" providerId="ADAL" clId="{BD67E3EB-BBAB-4085-B732-3B0E701FC9C9}" dt="2022-08-19T10:21:10.113" v="17" actId="20577"/>
          <ac:spMkLst>
            <pc:docMk/>
            <pc:sldMk cId="1507555383" sldId="292"/>
            <ac:spMk id="6" creationId="{E9712E0A-F845-4FDC-9545-35166028D1F9}"/>
          </ac:spMkLst>
        </pc:spChg>
      </pc:sldChg>
      <pc:sldChg chg="modSp mod">
        <pc:chgData name="Serhat Erdogan" userId="d3585989-f11d-4da8-a3b2-052048102345" providerId="ADAL" clId="{BD67E3EB-BBAB-4085-B732-3B0E701FC9C9}" dt="2022-08-19T10:19:58.516" v="8"/>
        <pc:sldMkLst>
          <pc:docMk/>
          <pc:sldMk cId="4265599351" sldId="297"/>
        </pc:sldMkLst>
        <pc:spChg chg="mod">
          <ac:chgData name="Serhat Erdogan" userId="d3585989-f11d-4da8-a3b2-052048102345" providerId="ADAL" clId="{BD67E3EB-BBAB-4085-B732-3B0E701FC9C9}" dt="2022-08-19T10:19:58.516" v="8"/>
          <ac:spMkLst>
            <pc:docMk/>
            <pc:sldMk cId="4265599351" sldId="297"/>
            <ac:spMk id="6" creationId="{E9712E0A-F845-4FDC-9545-35166028D1F9}"/>
          </ac:spMkLst>
        </pc:spChg>
      </pc:sldChg>
      <pc:sldChg chg="modSp mod">
        <pc:chgData name="Serhat Erdogan" userId="d3585989-f11d-4da8-a3b2-052048102345" providerId="ADAL" clId="{BD67E3EB-BBAB-4085-B732-3B0E701FC9C9}" dt="2022-08-19T11:46:29.152" v="255" actId="20577"/>
        <pc:sldMkLst>
          <pc:docMk/>
          <pc:sldMk cId="3452861349" sldId="298"/>
        </pc:sldMkLst>
        <pc:spChg chg="mod">
          <ac:chgData name="Serhat Erdogan" userId="d3585989-f11d-4da8-a3b2-052048102345" providerId="ADAL" clId="{BD67E3EB-BBAB-4085-B732-3B0E701FC9C9}" dt="2022-08-19T11:46:29.152" v="255" actId="20577"/>
          <ac:spMkLst>
            <pc:docMk/>
            <pc:sldMk cId="3452861349" sldId="298"/>
            <ac:spMk id="6" creationId="{E9712E0A-F845-4FDC-9545-35166028D1F9}"/>
          </ac:spMkLst>
        </pc:spChg>
        <pc:spChg chg="mod">
          <ac:chgData name="Serhat Erdogan" userId="d3585989-f11d-4da8-a3b2-052048102345" providerId="ADAL" clId="{BD67E3EB-BBAB-4085-B732-3B0E701FC9C9}" dt="2022-08-19T11:34:42.767" v="201" actId="207"/>
          <ac:spMkLst>
            <pc:docMk/>
            <pc:sldMk cId="3452861349" sldId="298"/>
            <ac:spMk id="8" creationId="{CAD91AC1-2646-48C8-8B66-7CC541D8C471}"/>
          </ac:spMkLst>
        </pc:spChg>
        <pc:spChg chg="mod">
          <ac:chgData name="Serhat Erdogan" userId="d3585989-f11d-4da8-a3b2-052048102345" providerId="ADAL" clId="{BD67E3EB-BBAB-4085-B732-3B0E701FC9C9}" dt="2022-08-19T11:44:52.947" v="202" actId="20577"/>
          <ac:spMkLst>
            <pc:docMk/>
            <pc:sldMk cId="3452861349" sldId="298"/>
            <ac:spMk id="9" creationId="{39035406-1BDA-4DEA-9F49-BAB763E82DC1}"/>
          </ac:spMkLst>
        </pc:spChg>
      </pc:sldChg>
      <pc:sldChg chg="modSp mod">
        <pc:chgData name="Serhat Erdogan" userId="d3585989-f11d-4da8-a3b2-052048102345" providerId="ADAL" clId="{BD67E3EB-BBAB-4085-B732-3B0E701FC9C9}" dt="2022-08-19T11:52:15.017" v="355" actId="20577"/>
        <pc:sldMkLst>
          <pc:docMk/>
          <pc:sldMk cId="3739415382" sldId="299"/>
        </pc:sldMkLst>
        <pc:spChg chg="mod">
          <ac:chgData name="Serhat Erdogan" userId="d3585989-f11d-4da8-a3b2-052048102345" providerId="ADAL" clId="{BD67E3EB-BBAB-4085-B732-3B0E701FC9C9}" dt="2022-08-19T11:51:12.397" v="348" actId="27636"/>
          <ac:spMkLst>
            <pc:docMk/>
            <pc:sldMk cId="3739415382" sldId="299"/>
            <ac:spMk id="5" creationId="{CB07601F-6D74-48E1-B4B5-F562AEF0CB3F}"/>
          </ac:spMkLst>
        </pc:spChg>
        <pc:spChg chg="mod">
          <ac:chgData name="Serhat Erdogan" userId="d3585989-f11d-4da8-a3b2-052048102345" providerId="ADAL" clId="{BD67E3EB-BBAB-4085-B732-3B0E701FC9C9}" dt="2022-08-19T11:52:15.017" v="355" actId="20577"/>
          <ac:spMkLst>
            <pc:docMk/>
            <pc:sldMk cId="3739415382" sldId="299"/>
            <ac:spMk id="6" creationId="{E9712E0A-F845-4FDC-9545-35166028D1F9}"/>
          </ac:spMkLst>
        </pc:spChg>
      </pc:sldChg>
      <pc:sldChg chg="modSp mod ord">
        <pc:chgData name="Serhat Erdogan" userId="d3585989-f11d-4da8-a3b2-052048102345" providerId="ADAL" clId="{BD67E3EB-BBAB-4085-B732-3B0E701FC9C9}" dt="2022-08-19T11:46:49.832" v="256" actId="20577"/>
        <pc:sldMkLst>
          <pc:docMk/>
          <pc:sldMk cId="2692346869" sldId="300"/>
        </pc:sldMkLst>
        <pc:spChg chg="mod">
          <ac:chgData name="Serhat Erdogan" userId="d3585989-f11d-4da8-a3b2-052048102345" providerId="ADAL" clId="{BD67E3EB-BBAB-4085-B732-3B0E701FC9C9}" dt="2022-08-19T11:46:49.832" v="256" actId="20577"/>
          <ac:spMkLst>
            <pc:docMk/>
            <pc:sldMk cId="2692346869" sldId="300"/>
            <ac:spMk id="6" creationId="{E9712E0A-F845-4FDC-9545-35166028D1F9}"/>
          </ac:spMkLst>
        </pc:spChg>
        <pc:spChg chg="mod">
          <ac:chgData name="Serhat Erdogan" userId="d3585989-f11d-4da8-a3b2-052048102345" providerId="ADAL" clId="{BD67E3EB-BBAB-4085-B732-3B0E701FC9C9}" dt="2022-08-19T10:54:13.261" v="159" actId="207"/>
          <ac:spMkLst>
            <pc:docMk/>
            <pc:sldMk cId="2692346869" sldId="300"/>
            <ac:spMk id="8" creationId="{CAD91AC1-2646-48C8-8B66-7CC541D8C471}"/>
          </ac:spMkLst>
        </pc:spChg>
        <pc:spChg chg="mod">
          <ac:chgData name="Serhat Erdogan" userId="d3585989-f11d-4da8-a3b2-052048102345" providerId="ADAL" clId="{BD67E3EB-BBAB-4085-B732-3B0E701FC9C9}" dt="2022-08-19T10:51:45.137" v="142" actId="27636"/>
          <ac:spMkLst>
            <pc:docMk/>
            <pc:sldMk cId="2692346869" sldId="300"/>
            <ac:spMk id="9" creationId="{39035406-1BDA-4DEA-9F49-BAB763E82DC1}"/>
          </ac:spMkLst>
        </pc:spChg>
      </pc:sldChg>
      <pc:sldChg chg="modSp mod">
        <pc:chgData name="Serhat Erdogan" userId="d3585989-f11d-4da8-a3b2-052048102345" providerId="ADAL" clId="{BD67E3EB-BBAB-4085-B732-3B0E701FC9C9}" dt="2022-08-19T11:50:31.142" v="325" actId="403"/>
        <pc:sldMkLst>
          <pc:docMk/>
          <pc:sldMk cId="1623202785" sldId="301"/>
        </pc:sldMkLst>
        <pc:spChg chg="mod">
          <ac:chgData name="Serhat Erdogan" userId="d3585989-f11d-4da8-a3b2-052048102345" providerId="ADAL" clId="{BD67E3EB-BBAB-4085-B732-3B0E701FC9C9}" dt="2022-08-19T11:50:13.859" v="322" actId="207"/>
          <ac:spMkLst>
            <pc:docMk/>
            <pc:sldMk cId="1623202785" sldId="301"/>
            <ac:spMk id="8" creationId="{CAD91AC1-2646-48C8-8B66-7CC541D8C471}"/>
          </ac:spMkLst>
        </pc:spChg>
        <pc:spChg chg="mod">
          <ac:chgData name="Serhat Erdogan" userId="d3585989-f11d-4da8-a3b2-052048102345" providerId="ADAL" clId="{BD67E3EB-BBAB-4085-B732-3B0E701FC9C9}" dt="2022-08-19T11:50:31.142" v="325" actId="403"/>
          <ac:spMkLst>
            <pc:docMk/>
            <pc:sldMk cId="1623202785" sldId="301"/>
            <ac:spMk id="9" creationId="{39035406-1BDA-4DEA-9F49-BAB763E82DC1}"/>
          </ac:spMkLst>
        </pc:spChg>
      </pc:sldChg>
      <pc:sldChg chg="modSp add mod">
        <pc:chgData name="Serhat Erdogan" userId="d3585989-f11d-4da8-a3b2-052048102345" providerId="ADAL" clId="{BD67E3EB-BBAB-4085-B732-3B0E701FC9C9}" dt="2022-08-30T12:34:55.938" v="641" actId="20577"/>
        <pc:sldMkLst>
          <pc:docMk/>
          <pc:sldMk cId="1601569121" sldId="302"/>
        </pc:sldMkLst>
        <pc:spChg chg="mod">
          <ac:chgData name="Serhat Erdogan" userId="d3585989-f11d-4da8-a3b2-052048102345" providerId="ADAL" clId="{BD67E3EB-BBAB-4085-B732-3B0E701FC9C9}" dt="2022-08-30T12:34:55.938" v="641" actId="20577"/>
          <ac:spMkLst>
            <pc:docMk/>
            <pc:sldMk cId="1601569121" sldId="302"/>
            <ac:spMk id="3" creationId="{3FF93CCA-E9DD-47C9-8EE0-1190EA64BA3D}"/>
          </ac:spMkLst>
        </pc:spChg>
      </pc:sldChg>
    </pc:docChg>
  </pc:docChgLst>
  <pc:docChgLst>
    <pc:chgData name="Serhat Erdogan" userId="S::u0139490@ucll.be::d3585989-f11d-4da8-a3b2-052048102345" providerId="AD" clId="Web-{5589B0AF-F7C9-44D3-BC3A-EEA16AB60975}"/>
    <pc:docChg chg="modSld">
      <pc:chgData name="Serhat Erdogan" userId="S::u0139490@ucll.be::d3585989-f11d-4da8-a3b2-052048102345" providerId="AD" clId="Web-{5589B0AF-F7C9-44D3-BC3A-EEA16AB60975}" dt="2022-09-06T07:33:58.407" v="9" actId="20577"/>
      <pc:docMkLst>
        <pc:docMk/>
      </pc:docMkLst>
      <pc:sldChg chg="modSp">
        <pc:chgData name="Serhat Erdogan" userId="S::u0139490@ucll.be::d3585989-f11d-4da8-a3b2-052048102345" providerId="AD" clId="Web-{5589B0AF-F7C9-44D3-BC3A-EEA16AB60975}" dt="2022-09-06T07:32:24.951" v="8" actId="20577"/>
        <pc:sldMkLst>
          <pc:docMk/>
          <pc:sldMk cId="814310680" sldId="285"/>
        </pc:sldMkLst>
        <pc:spChg chg="mod">
          <ac:chgData name="Serhat Erdogan" userId="S::u0139490@ucll.be::d3585989-f11d-4da8-a3b2-052048102345" providerId="AD" clId="Web-{5589B0AF-F7C9-44D3-BC3A-EEA16AB60975}" dt="2022-09-06T07:32:24.951" v="8" actId="20577"/>
          <ac:spMkLst>
            <pc:docMk/>
            <pc:sldMk cId="814310680" sldId="285"/>
            <ac:spMk id="3" creationId="{1A5940C5-BEA7-47C6-8FF9-75C45847FB5C}"/>
          </ac:spMkLst>
        </pc:spChg>
      </pc:sldChg>
      <pc:sldChg chg="modSp">
        <pc:chgData name="Serhat Erdogan" userId="S::u0139490@ucll.be::d3585989-f11d-4da8-a3b2-052048102345" providerId="AD" clId="Web-{5589B0AF-F7C9-44D3-BC3A-EEA16AB60975}" dt="2022-09-06T07:33:58.407" v="9" actId="20577"/>
        <pc:sldMkLst>
          <pc:docMk/>
          <pc:sldMk cId="3119913732" sldId="293"/>
        </pc:sldMkLst>
        <pc:spChg chg="mod">
          <ac:chgData name="Serhat Erdogan" userId="S::u0139490@ucll.be::d3585989-f11d-4da8-a3b2-052048102345" providerId="AD" clId="Web-{5589B0AF-F7C9-44D3-BC3A-EEA16AB60975}" dt="2022-09-06T07:33:58.407" v="9" actId="20577"/>
          <ac:spMkLst>
            <pc:docMk/>
            <pc:sldMk cId="3119913732" sldId="293"/>
            <ac:spMk id="6" creationId="{E9712E0A-F845-4FDC-9545-35166028D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779CD-0B48-47DB-8714-16802207260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A03F3-E58E-4B5C-A76F-1D3CA3FE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A03F3-E58E-4B5C-A76F-1D3CA3FE51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6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27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12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54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Small </a:t>
            </a:r>
            <a:r>
              <a:rPr lang="nl-BE" dirty="0" err="1"/>
              <a:t>exercise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 </a:t>
            </a:r>
            <a:r>
              <a:rPr lang="nl-BE" dirty="0" err="1"/>
              <a:t>can</a:t>
            </a:r>
            <a:r>
              <a:rPr lang="nl-BE" dirty="0"/>
              <a:t> go </a:t>
            </a:r>
            <a:r>
              <a:rPr lang="nl-BE" dirty="0" err="1"/>
              <a:t>further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 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csv.writer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module directly controls line endings and writes \r\n into the file directly. In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Python 3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the file must be opened in untranslated text mode with the parameters 'w', newline='' (empty string) or it will write \r\r\n on Windows, where the default text mode will translate each \n into \r\n.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A03F3-E58E-4B5C-A76F-1D3CA3FE51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4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Let </a:t>
            </a:r>
            <a:r>
              <a:rPr lang="nl-BE" dirty="0" err="1"/>
              <a:t>them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dirty="0" err="1"/>
              <a:t>their</a:t>
            </a:r>
            <a:r>
              <a:rPr lang="nl-BE" dirty="0"/>
              <a:t> </a:t>
            </a:r>
            <a:r>
              <a:rPr lang="nl-BE" dirty="0" err="1"/>
              <a:t>own</a:t>
            </a:r>
            <a:r>
              <a:rPr lang="nl-BE" dirty="0"/>
              <a:t> </a:t>
            </a:r>
            <a:r>
              <a:rPr lang="nl-BE" dirty="0" err="1"/>
              <a:t>csv</a:t>
            </a:r>
            <a:r>
              <a:rPr lang="nl-BE" dirty="0"/>
              <a:t> file </a:t>
            </a:r>
            <a:r>
              <a:rPr lang="nl-BE" dirty="0" err="1"/>
              <a:t>names</a:t>
            </a:r>
            <a:r>
              <a:rPr lang="nl-BE" dirty="0"/>
              <a:t> people.csv </a:t>
            </a:r>
            <a:r>
              <a:rPr lang="nl-BE" dirty="0" err="1"/>
              <a:t>and</a:t>
            </a:r>
            <a:r>
              <a:rPr lang="nl-BE" dirty="0"/>
              <a:t> copy past </a:t>
            </a:r>
            <a:r>
              <a:rPr lang="nl-BE" dirty="0" err="1"/>
              <a:t>the</a:t>
            </a:r>
            <a:r>
              <a:rPr lang="nl-BE" dirty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6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26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Small </a:t>
            </a:r>
            <a:r>
              <a:rPr lang="nl-BE" dirty="0" err="1"/>
              <a:t>exercise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 </a:t>
            </a:r>
            <a:r>
              <a:rPr lang="nl-BE" dirty="0" err="1"/>
              <a:t>can</a:t>
            </a:r>
            <a:r>
              <a:rPr lang="nl-BE" dirty="0"/>
              <a:t> go </a:t>
            </a:r>
            <a:r>
              <a:rPr lang="nl-BE" dirty="0" err="1"/>
              <a:t>further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Programmeren 2	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Files I/O, </a:t>
            </a:r>
            <a:r>
              <a:rPr lang="nl-BE" dirty="0" err="1"/>
              <a:t>Regular</a:t>
            </a:r>
            <a:r>
              <a:rPr lang="nl-BE" dirty="0"/>
              <a:t> </a:t>
            </a:r>
            <a:r>
              <a:rPr lang="nl-BE" dirty="0" err="1"/>
              <a:t>expression</a:t>
            </a:r>
            <a:r>
              <a:rPr lang="nl-BE" dirty="0"/>
              <a:t> &amp; </a:t>
            </a:r>
            <a:r>
              <a:rPr lang="nl-BE" dirty="0" err="1"/>
              <a:t>validation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84F1-2A1E-4CCF-9FAA-65349F44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b="1" dirty="0"/>
              <a:t>Python </a:t>
            </a:r>
            <a:r>
              <a:rPr lang="nl-BE" b="1" dirty="0" err="1"/>
              <a:t>read</a:t>
            </a:r>
            <a:r>
              <a:rPr lang="nl-BE" b="1" dirty="0"/>
              <a:t> </a:t>
            </a:r>
            <a:r>
              <a:rPr lang="nl-BE" b="1" dirty="0" err="1"/>
              <a:t>lines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40C5-BEA7-47C6-8FF9-75C45847FB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3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Instead of reading the entire file at once, you can </a:t>
            </a:r>
            <a:r>
              <a:rPr lang="en-US" sz="2200" b="1" dirty="0">
                <a:solidFill>
                  <a:srgbClr val="C00000"/>
                </a:solidFill>
              </a:rPr>
              <a:t>process each line of the file one at a time</a:t>
            </a:r>
            <a:r>
              <a:rPr lang="en-US" sz="2200" dirty="0"/>
              <a:t>:</a:t>
            </a:r>
            <a:endParaRPr lang="nl-BE" sz="2200" dirty="0"/>
          </a:p>
          <a:p>
            <a:endParaRPr lang="en-US" sz="2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BC58B76-9909-4911-8094-313F90713F3D}"/>
              </a:ext>
            </a:extLst>
          </p:cNvPr>
          <p:cNvSpPr txBox="1">
            <a:spLocks/>
          </p:cNvSpPr>
          <p:nvPr/>
        </p:nvSpPr>
        <p:spPr>
          <a:xfrm>
            <a:off x="4826644" y="2573891"/>
            <a:ext cx="6151724" cy="2575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#creates a text file object for reading lines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with </a:t>
            </a:r>
            <a:r>
              <a:rPr lang="en-US" sz="1600" dirty="0">
                <a:latin typeface="Consolas" panose="020B0609020204030204" pitchFamily="49" charset="0"/>
              </a:rPr>
              <a:t>open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textFile.txt</a:t>
            </a:r>
            <a:r>
              <a:rPr lang="en-US" sz="1600" dirty="0">
                <a:latin typeface="Consolas" panose="020B0609020204030204" pitchFamily="49" charset="0"/>
              </a:rPr>
              <a:t>",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 as </a:t>
            </a:r>
            <a:r>
              <a:rPr lang="en-US" sz="1600" dirty="0" err="1">
                <a:latin typeface="Consolas" panose="020B0609020204030204" pitchFamily="49" charset="0"/>
              </a:rPr>
              <a:t>fileObject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[print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line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 for</a:t>
            </a:r>
            <a:r>
              <a:rPr lang="en-US" sz="1600" dirty="0">
                <a:latin typeface="Consolas" panose="020B0609020204030204" pitchFamily="49" charset="0"/>
              </a:rPr>
              <a:t> line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fileObject.readlines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5897C-8E1C-4830-A204-7E45E4264BAC}"/>
              </a:ext>
            </a:extLst>
          </p:cNvPr>
          <p:cNvSpPr txBox="1">
            <a:spLocks/>
          </p:cNvSpPr>
          <p:nvPr/>
        </p:nvSpPr>
        <p:spPr>
          <a:xfrm>
            <a:off x="4826645" y="5255046"/>
            <a:ext cx="6151722" cy="123782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</a:rPr>
              <a:t>Hey! I just learned how to open a file!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</a:rPr>
              <a:t>That's great! What's the next thing you will learn!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</a:rPr>
              <a:t>I don't know maybe how to fly a plane!!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67B3C-AEE9-4397-B685-63274DDF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08" y="4764729"/>
            <a:ext cx="3755165" cy="17281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405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84F1-2A1E-4CCF-9FAA-65349F44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b="1" dirty="0"/>
              <a:t>Python </a:t>
            </a:r>
            <a:r>
              <a:rPr lang="nl-BE" b="1" dirty="0" err="1"/>
              <a:t>write</a:t>
            </a:r>
            <a:r>
              <a:rPr lang="nl-BE" b="1" dirty="0"/>
              <a:t> </a:t>
            </a:r>
            <a:r>
              <a:rPr lang="nl-BE" b="1" dirty="0" err="1"/>
              <a:t>to</a:t>
            </a:r>
            <a:r>
              <a:rPr lang="nl-BE" b="1" dirty="0"/>
              <a:t> a file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40C5-BEA7-47C6-8FF9-75C45847FB5C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11173341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200" dirty="0"/>
              <a:t>T</a:t>
            </a:r>
            <a:r>
              <a:rPr lang="en-US" sz="2200" dirty="0"/>
              <a:t>o </a:t>
            </a:r>
            <a:r>
              <a:rPr lang="en-US" sz="2200" b="1" dirty="0">
                <a:solidFill>
                  <a:srgbClr val="C00000"/>
                </a:solidFill>
              </a:rPr>
              <a:t>write data </a:t>
            </a:r>
            <a:r>
              <a:rPr lang="en-US" sz="2200" dirty="0"/>
              <a:t>to a plain text file, you pass a string to a </a:t>
            </a:r>
            <a:r>
              <a:rPr lang="en-US" sz="2200" b="1" dirty="0">
                <a:solidFill>
                  <a:srgbClr val="C00000"/>
                </a:solidFill>
              </a:rPr>
              <a:t>file object’s .write() methods.</a:t>
            </a:r>
          </a:p>
          <a:p>
            <a:r>
              <a:rPr lang="en-US" sz="2200" dirty="0"/>
              <a:t>The file object must be </a:t>
            </a:r>
            <a:r>
              <a:rPr lang="en-US" sz="2200" b="1" dirty="0">
                <a:solidFill>
                  <a:srgbClr val="C00000"/>
                </a:solidFill>
              </a:rPr>
              <a:t>opened in the write mode!</a:t>
            </a:r>
          </a:p>
          <a:p>
            <a:endParaRPr lang="en-US" sz="2200" b="1" dirty="0">
              <a:solidFill>
                <a:srgbClr val="C00000"/>
              </a:solidFill>
            </a:endParaRPr>
          </a:p>
          <a:p>
            <a:endParaRPr lang="en-US" sz="2200" b="1" dirty="0">
              <a:solidFill>
                <a:srgbClr val="C00000"/>
              </a:solidFill>
            </a:endParaRPr>
          </a:p>
          <a:p>
            <a:endParaRPr lang="en-US" sz="2200" b="1" dirty="0">
              <a:solidFill>
                <a:srgbClr val="C00000"/>
              </a:solidFill>
            </a:endParaRPr>
          </a:p>
          <a:p>
            <a:endParaRPr lang="en-US" sz="2200" b="1" dirty="0">
              <a:solidFill>
                <a:srgbClr val="C00000"/>
              </a:solidFill>
            </a:endParaRPr>
          </a:p>
          <a:p>
            <a:endParaRPr lang="en-US" sz="2200" b="1" dirty="0">
              <a:solidFill>
                <a:srgbClr val="C00000"/>
              </a:solidFill>
            </a:endParaRPr>
          </a:p>
          <a:p>
            <a:endParaRPr lang="en-US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</a:endParaRPr>
          </a:p>
          <a:p>
            <a:r>
              <a:rPr lang="en-US" sz="2200" dirty="0"/>
              <a:t>When the text </a:t>
            </a:r>
            <a:r>
              <a:rPr lang="en-US" sz="2200" i="1" dirty="0">
                <a:solidFill>
                  <a:srgbClr val="C00000"/>
                </a:solidFill>
              </a:rPr>
              <a:t>“Hi there!” </a:t>
            </a:r>
            <a:r>
              <a:rPr lang="en-US" sz="2200" dirty="0"/>
              <a:t>is written to the </a:t>
            </a:r>
            <a:r>
              <a:rPr lang="en-US" sz="2200" i="1" dirty="0"/>
              <a:t>textFile.txt file</a:t>
            </a:r>
            <a:r>
              <a:rPr lang="en-US" sz="2200" dirty="0"/>
              <a:t>, any existing contents are overwritten.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F030FBE-928D-43BC-B572-73CB0837232B}"/>
              </a:ext>
            </a:extLst>
          </p:cNvPr>
          <p:cNvSpPr txBox="1">
            <a:spLocks/>
          </p:cNvSpPr>
          <p:nvPr/>
        </p:nvSpPr>
        <p:spPr>
          <a:xfrm>
            <a:off x="858760" y="3102700"/>
            <a:ext cx="5385227" cy="2575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#creates a text file object to write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with </a:t>
            </a:r>
            <a:r>
              <a:rPr lang="en-US" sz="1600" dirty="0">
                <a:latin typeface="Consolas" panose="020B0609020204030204" pitchFamily="49" charset="0"/>
              </a:rPr>
              <a:t>open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textFile.txt</a:t>
            </a:r>
            <a:r>
              <a:rPr lang="en-US" sz="1600" dirty="0">
                <a:latin typeface="Consolas" panose="020B0609020204030204" pitchFamily="49" charset="0"/>
              </a:rPr>
              <a:t>",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 as </a:t>
            </a:r>
            <a:r>
              <a:rPr lang="en-US" sz="1600" dirty="0" err="1">
                <a:latin typeface="Consolas" panose="020B0609020204030204" pitchFamily="49" charset="0"/>
              </a:rPr>
              <a:t>fileObject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fileObject.write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Hi there!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329FF-0077-438B-BF7D-852FF43D2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408" y="3369390"/>
            <a:ext cx="4938133" cy="204261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9F73DB-80C0-4CF7-B9F2-882F7B82627F}"/>
              </a:ext>
            </a:extLst>
          </p:cNvPr>
          <p:cNvCxnSpPr/>
          <p:nvPr/>
        </p:nvCxnSpPr>
        <p:spPr>
          <a:xfrm>
            <a:off x="6422834" y="4302562"/>
            <a:ext cx="4516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8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Exercise</a:t>
            </a:r>
            <a:r>
              <a:rPr lang="nl-BE" b="1" dirty="0"/>
              <a:t> I/O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09236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script copy.py that copies a file. </a:t>
            </a:r>
          </a:p>
          <a:p>
            <a:endParaRPr lang="en-US" dirty="0"/>
          </a:p>
          <a:p>
            <a:r>
              <a:rPr lang="en-US" dirty="0"/>
              <a:t>Write a script that adds the symbol “+” to the end of each sentence in the given text file.</a:t>
            </a:r>
          </a:p>
          <a:p>
            <a:endParaRPr lang="en-US" dirty="0"/>
          </a:p>
          <a:p>
            <a:r>
              <a:rPr lang="en-US" dirty="0"/>
              <a:t>Read the file names.txt and print the names that start with the letter “D”.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84F1-2A1E-4CCF-9FAA-65349F44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b="1" dirty="0"/>
              <a:t>Python reading CSV Files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40C5-BEA7-47C6-8FF9-75C45847FB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09662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read</a:t>
            </a:r>
            <a:r>
              <a:rPr lang="nl-BE" sz="2000" dirty="0"/>
              <a:t> a CSV file, </a:t>
            </a:r>
            <a:r>
              <a:rPr lang="nl-BE" sz="2000" dirty="0" err="1"/>
              <a:t>you</a:t>
            </a:r>
            <a:r>
              <a:rPr lang="nl-BE" sz="2000" dirty="0"/>
              <a:t> </a:t>
            </a:r>
            <a:r>
              <a:rPr lang="nl-BE" sz="2000" dirty="0" err="1"/>
              <a:t>can</a:t>
            </a:r>
            <a:r>
              <a:rPr lang="nl-BE" sz="2000" dirty="0"/>
              <a:t> </a:t>
            </a:r>
            <a:r>
              <a:rPr lang="nl-BE" sz="2000" dirty="0" err="1"/>
              <a:t>use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b="1" dirty="0"/>
              <a:t> </a:t>
            </a:r>
            <a:r>
              <a:rPr lang="nl-BE" sz="2000" dirty="0" err="1">
                <a:solidFill>
                  <a:srgbClr val="C00000"/>
                </a:solidFill>
              </a:rPr>
              <a:t>csv.reader</a:t>
            </a:r>
            <a:r>
              <a:rPr lang="nl-BE" sz="2000" dirty="0">
                <a:solidFill>
                  <a:srgbClr val="C00000"/>
                </a:solidFill>
              </a:rPr>
              <a:t> class. </a:t>
            </a:r>
            <a:endParaRPr lang="en-US" sz="2000" dirty="0">
              <a:solidFill>
                <a:srgbClr val="C00000"/>
              </a:solidFill>
              <a:ea typeface="+mn-lt"/>
              <a:cs typeface="+mn-lt"/>
            </a:endParaRPr>
          </a:p>
          <a:p>
            <a:r>
              <a:rPr lang="nl-BE" sz="2000" dirty="0">
                <a:solidFill>
                  <a:srgbClr val="C00000"/>
                </a:solidFill>
                <a:ea typeface="+mn-lt"/>
                <a:cs typeface="+mn-lt"/>
              </a:rPr>
              <a:t>https://docs.python.org/3/library/csv.html</a:t>
            </a:r>
            <a:endParaRPr lang="en-US" sz="2000">
              <a:solidFill>
                <a:srgbClr val="C00000"/>
              </a:solidFill>
              <a:cs typeface="Calibri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5C54DBA-4B35-43A4-927B-10A00365E530}"/>
              </a:ext>
            </a:extLst>
          </p:cNvPr>
          <p:cNvSpPr txBox="1">
            <a:spLocks/>
          </p:cNvSpPr>
          <p:nvPr/>
        </p:nvSpPr>
        <p:spPr>
          <a:xfrm>
            <a:off x="5593140" y="2573891"/>
            <a:ext cx="5930503" cy="2575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csv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latin typeface="Consolas" panose="020B0609020204030204" pitchFamily="49" charset="0"/>
              </a:rPr>
              <a:t> open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textFile.csv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fileObject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reader = </a:t>
            </a:r>
            <a:r>
              <a:rPr lang="en-US" sz="1600" dirty="0" err="1">
                <a:latin typeface="Consolas" panose="020B0609020204030204" pitchFamily="49" charset="0"/>
              </a:rPr>
              <a:t>csv.reader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fileObject</a:t>
            </a:r>
            <a:r>
              <a:rPr lang="en-US" sz="1600" dirty="0">
                <a:latin typeface="Consolas" panose="020B0609020204030204" pitchFamily="49" charset="0"/>
              </a:rPr>
              <a:t>, delimiter="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row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reader: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int_row</a:t>
            </a:r>
            <a:r>
              <a:rPr lang="en-US" sz="1600" dirty="0">
                <a:latin typeface="Consolas" panose="020B0609020204030204" pitchFamily="49" charset="0"/>
              </a:rPr>
              <a:t> = [int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value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row]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  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int_row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ED9AC4-F666-4CDD-9E23-27D3A35D8C6B}"/>
              </a:ext>
            </a:extLst>
          </p:cNvPr>
          <p:cNvSpPr txBox="1">
            <a:spLocks/>
          </p:cNvSpPr>
          <p:nvPr/>
        </p:nvSpPr>
        <p:spPr>
          <a:xfrm>
            <a:off x="5593141" y="5255046"/>
            <a:ext cx="5930502" cy="123782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</a:rPr>
              <a:t>[20, 13, 43, 12, 33]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</a:rPr>
              <a:t>[23, 45, 56, 12, 45]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</a:rPr>
              <a:t>[44, 55, 66, 22, 11]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24E43-AAEE-4721-9799-F20012AE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488984"/>
            <a:ext cx="4528965" cy="1993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431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84F1-2A1E-4CCF-9FAA-65349F44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b="1" dirty="0"/>
              <a:t>Python reading CSV Files </a:t>
            </a:r>
            <a:r>
              <a:rPr lang="nl-BE" b="1" dirty="0" err="1"/>
              <a:t>with</a:t>
            </a:r>
            <a:r>
              <a:rPr lang="nl-BE" b="1" dirty="0"/>
              <a:t> headers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40C5-BEA7-47C6-8FF9-75C45847FB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3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200" dirty="0"/>
              <a:t>The </a:t>
            </a:r>
            <a:r>
              <a:rPr lang="nl-BE" sz="2200" b="1" dirty="0">
                <a:solidFill>
                  <a:srgbClr val="C00000"/>
                </a:solidFill>
              </a:rPr>
              <a:t>first line of </a:t>
            </a:r>
            <a:r>
              <a:rPr lang="nl-BE" sz="2200" b="1" dirty="0" err="1">
                <a:solidFill>
                  <a:srgbClr val="C00000"/>
                </a:solidFill>
              </a:rPr>
              <a:t>the</a:t>
            </a:r>
            <a:r>
              <a:rPr lang="nl-BE" sz="2200" b="1" dirty="0">
                <a:solidFill>
                  <a:srgbClr val="C00000"/>
                </a:solidFill>
              </a:rPr>
              <a:t> file </a:t>
            </a:r>
            <a:r>
              <a:rPr lang="nl-BE" sz="2200" b="1" dirty="0" err="1">
                <a:solidFill>
                  <a:srgbClr val="C00000"/>
                </a:solidFill>
              </a:rPr>
              <a:t>contains</a:t>
            </a:r>
            <a:r>
              <a:rPr lang="nl-BE" sz="2200" b="1" dirty="0">
                <a:solidFill>
                  <a:srgbClr val="C00000"/>
                </a:solidFill>
              </a:rPr>
              <a:t> field </a:t>
            </a:r>
            <a:r>
              <a:rPr lang="nl-BE" sz="2200" b="1" dirty="0" err="1">
                <a:solidFill>
                  <a:srgbClr val="C00000"/>
                </a:solidFill>
              </a:rPr>
              <a:t>names</a:t>
            </a:r>
            <a:r>
              <a:rPr lang="nl-BE" sz="2200" dirty="0"/>
              <a:t>. </a:t>
            </a:r>
            <a:r>
              <a:rPr lang="nl-BE" sz="2200" dirty="0" err="1"/>
              <a:t>Each</a:t>
            </a:r>
            <a:r>
              <a:rPr lang="nl-BE" sz="2200" dirty="0"/>
              <a:t> </a:t>
            </a:r>
            <a:r>
              <a:rPr lang="nl-BE" sz="2200" dirty="0" err="1"/>
              <a:t>following</a:t>
            </a:r>
            <a:r>
              <a:rPr lang="nl-BE" sz="2200" dirty="0"/>
              <a:t> line </a:t>
            </a:r>
            <a:r>
              <a:rPr lang="nl-BE" sz="2200" dirty="0" err="1"/>
              <a:t>contains</a:t>
            </a:r>
            <a:r>
              <a:rPr lang="nl-BE" sz="2200" dirty="0"/>
              <a:t> a record </a:t>
            </a:r>
            <a:r>
              <a:rPr lang="nl-BE" sz="2200" dirty="0" err="1"/>
              <a:t>with</a:t>
            </a:r>
            <a:r>
              <a:rPr lang="nl-BE" sz="2200" dirty="0"/>
              <a:t> a </a:t>
            </a:r>
            <a:r>
              <a:rPr lang="nl-BE" sz="2200" dirty="0" err="1"/>
              <a:t>value</a:t>
            </a:r>
            <a:r>
              <a:rPr lang="nl-BE" sz="2200" dirty="0"/>
              <a:t> </a:t>
            </a:r>
            <a:r>
              <a:rPr lang="nl-BE" sz="2200" dirty="0" err="1"/>
              <a:t>for</a:t>
            </a:r>
            <a:r>
              <a:rPr lang="nl-BE" sz="2200" dirty="0"/>
              <a:t> </a:t>
            </a:r>
            <a:r>
              <a:rPr lang="nl-BE" sz="2200" dirty="0" err="1"/>
              <a:t>each</a:t>
            </a:r>
            <a:r>
              <a:rPr lang="nl-BE" sz="2200" dirty="0"/>
              <a:t> field. </a:t>
            </a:r>
          </a:p>
          <a:p>
            <a:r>
              <a:rPr lang="nl-BE" sz="2200" dirty="0"/>
              <a:t>Return </a:t>
            </a:r>
            <a:r>
              <a:rPr lang="nl-BE" sz="2200" dirty="0" err="1"/>
              <a:t>each</a:t>
            </a:r>
            <a:r>
              <a:rPr lang="nl-BE" sz="2200" dirty="0"/>
              <a:t> </a:t>
            </a:r>
            <a:r>
              <a:rPr lang="nl-BE" sz="2200" dirty="0" err="1"/>
              <a:t>row</a:t>
            </a:r>
            <a:r>
              <a:rPr lang="nl-BE" sz="2200" dirty="0"/>
              <a:t> as a </a:t>
            </a:r>
            <a:r>
              <a:rPr lang="nl-BE" sz="2200" dirty="0" err="1"/>
              <a:t>dictionary</a:t>
            </a:r>
            <a:r>
              <a:rPr lang="nl-BE" sz="2200" dirty="0"/>
              <a:t> </a:t>
            </a:r>
            <a:r>
              <a:rPr lang="nl-BE" sz="2200" dirty="0" err="1"/>
              <a:t>whose</a:t>
            </a:r>
            <a:r>
              <a:rPr lang="nl-BE" sz="2200" dirty="0"/>
              <a:t> </a:t>
            </a:r>
            <a:r>
              <a:rPr lang="nl-BE" sz="2200" dirty="0" err="1"/>
              <a:t>keys</a:t>
            </a:r>
            <a:r>
              <a:rPr lang="nl-BE" sz="2200" dirty="0"/>
              <a:t> are </a:t>
            </a:r>
            <a:r>
              <a:rPr lang="nl-BE" sz="2200" dirty="0" err="1"/>
              <a:t>the</a:t>
            </a:r>
            <a:r>
              <a:rPr lang="nl-BE" sz="2200" dirty="0"/>
              <a:t> field </a:t>
            </a:r>
            <a:r>
              <a:rPr lang="nl-BE" sz="2200" dirty="0" err="1"/>
              <a:t>names</a:t>
            </a:r>
            <a:r>
              <a:rPr lang="nl-BE" sz="2200" dirty="0"/>
              <a:t> </a:t>
            </a:r>
            <a:r>
              <a:rPr lang="nl-BE" sz="2200" dirty="0" err="1"/>
              <a:t>and</a:t>
            </a:r>
            <a:r>
              <a:rPr lang="nl-BE" sz="2200" dirty="0"/>
              <a:t> </a:t>
            </a:r>
            <a:r>
              <a:rPr lang="nl-BE" sz="2200" dirty="0" err="1"/>
              <a:t>whose</a:t>
            </a:r>
            <a:r>
              <a:rPr lang="nl-BE" sz="2200" dirty="0"/>
              <a:t> </a:t>
            </a:r>
            <a:r>
              <a:rPr lang="nl-BE" sz="2200" dirty="0" err="1"/>
              <a:t>values</a:t>
            </a:r>
            <a:r>
              <a:rPr lang="nl-BE" sz="2200" dirty="0"/>
              <a:t> are </a:t>
            </a:r>
            <a:r>
              <a:rPr lang="nl-BE" sz="2200" dirty="0" err="1"/>
              <a:t>the</a:t>
            </a:r>
            <a:r>
              <a:rPr lang="nl-BE" sz="2200" dirty="0"/>
              <a:t> field </a:t>
            </a:r>
            <a:r>
              <a:rPr lang="nl-BE" sz="2200" dirty="0" err="1"/>
              <a:t>values</a:t>
            </a:r>
            <a:r>
              <a:rPr lang="nl-BE" sz="2200" dirty="0"/>
              <a:t> in </a:t>
            </a:r>
            <a:r>
              <a:rPr lang="nl-BE" sz="2200" dirty="0" err="1"/>
              <a:t>the</a:t>
            </a:r>
            <a:r>
              <a:rPr lang="nl-BE" sz="2200" dirty="0"/>
              <a:t> </a:t>
            </a:r>
            <a:r>
              <a:rPr lang="nl-BE" sz="2200" dirty="0" err="1"/>
              <a:t>row</a:t>
            </a:r>
            <a:r>
              <a:rPr lang="nl-BE" sz="2200" dirty="0"/>
              <a:t> =&gt; </a:t>
            </a:r>
            <a:r>
              <a:rPr lang="nl-BE" sz="2200" b="1" dirty="0" err="1">
                <a:solidFill>
                  <a:srgbClr val="C00000"/>
                </a:solidFill>
              </a:rPr>
              <a:t>csv.DictReader</a:t>
            </a:r>
            <a:endParaRPr lang="en-US" sz="22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BB737-2728-442F-815F-7D0295F9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014" y="3563937"/>
            <a:ext cx="5827972" cy="2747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4225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84F1-2A1E-4CCF-9FAA-65349F44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b="1" dirty="0"/>
              <a:t>Python reading CSV Files </a:t>
            </a:r>
            <a:r>
              <a:rPr lang="nl-BE" b="1" dirty="0" err="1"/>
              <a:t>with</a:t>
            </a:r>
            <a:r>
              <a:rPr lang="nl-BE" b="1" dirty="0"/>
              <a:t> headers </a:t>
            </a:r>
            <a:r>
              <a:rPr lang="nl-BE" b="1" dirty="0" err="1"/>
              <a:t>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40C5-BEA7-47C6-8FF9-75C45847FB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3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5C54DBA-4B35-43A4-927B-10A00365E530}"/>
              </a:ext>
            </a:extLst>
          </p:cNvPr>
          <p:cNvSpPr txBox="1">
            <a:spLocks/>
          </p:cNvSpPr>
          <p:nvPr/>
        </p:nvSpPr>
        <p:spPr>
          <a:xfrm>
            <a:off x="5593140" y="2573891"/>
            <a:ext cx="5930503" cy="2575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csv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latin typeface="Consolas" panose="020B0609020204030204" pitchFamily="49" charset="0"/>
              </a:rPr>
              <a:t> open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textFile.csv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fileObject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reader = </a:t>
            </a:r>
            <a:r>
              <a:rPr lang="en-US" sz="1600" dirty="0" err="1">
                <a:latin typeface="Consolas" panose="020B0609020204030204" pitchFamily="49" charset="0"/>
              </a:rPr>
              <a:t>csv.DictReader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fileObject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row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reader: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  row["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salary</a:t>
            </a:r>
            <a:r>
              <a:rPr lang="en-US" sz="1600" dirty="0">
                <a:latin typeface="Consolas" panose="020B0609020204030204" pitchFamily="49" charset="0"/>
              </a:rPr>
              <a:t>"] = float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row["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salary</a:t>
            </a:r>
            <a:r>
              <a:rPr lang="en-US" sz="1600" dirty="0">
                <a:latin typeface="Consolas" panose="020B0609020204030204" pitchFamily="49" charset="0"/>
              </a:rPr>
              <a:t>"]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 	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row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ED9AC4-F666-4CDD-9E23-27D3A35D8C6B}"/>
              </a:ext>
            </a:extLst>
          </p:cNvPr>
          <p:cNvSpPr txBox="1">
            <a:spLocks/>
          </p:cNvSpPr>
          <p:nvPr/>
        </p:nvSpPr>
        <p:spPr>
          <a:xfrm>
            <a:off x="5593141" y="5255046"/>
            <a:ext cx="5930502" cy="123782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</a:rPr>
              <a:t>{'name': 'Lee', '</a:t>
            </a:r>
            <a:r>
              <a:rPr lang="en-US" sz="1600" dirty="0" err="1">
                <a:solidFill>
                  <a:schemeClr val="accent1"/>
                </a:solidFill>
              </a:rPr>
              <a:t>departement</a:t>
            </a:r>
            <a:r>
              <a:rPr lang="en-US" sz="1600" dirty="0">
                <a:solidFill>
                  <a:schemeClr val="accent1"/>
                </a:solidFill>
              </a:rPr>
              <a:t>': 'Operations', 'salary': 75000.0}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</a:rPr>
              <a:t>{'name': 'Jane', '</a:t>
            </a:r>
            <a:r>
              <a:rPr lang="en-US" sz="1600" dirty="0" err="1">
                <a:solidFill>
                  <a:schemeClr val="accent1"/>
                </a:solidFill>
              </a:rPr>
              <a:t>departement</a:t>
            </a:r>
            <a:r>
              <a:rPr lang="en-US" sz="1600" dirty="0">
                <a:solidFill>
                  <a:schemeClr val="accent1"/>
                </a:solidFill>
              </a:rPr>
              <a:t>': 'Engineering', 'salary': 85000.0}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</a:rPr>
              <a:t>{'name': 'Diego', '</a:t>
            </a:r>
            <a:r>
              <a:rPr lang="en-US" sz="1600" dirty="0" err="1">
                <a:solidFill>
                  <a:schemeClr val="accent1"/>
                </a:solidFill>
              </a:rPr>
              <a:t>departement</a:t>
            </a:r>
            <a:r>
              <a:rPr lang="en-US" sz="1600" dirty="0">
                <a:solidFill>
                  <a:schemeClr val="accent1"/>
                </a:solidFill>
              </a:rPr>
              <a:t>': 'Sales', 'salary': 8000.0}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1F2FCB-2376-4FAA-899F-3D878691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74335"/>
            <a:ext cx="4493070" cy="21185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937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84F1-2A1E-4CCF-9FAA-65349F44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b="1" dirty="0"/>
              <a:t>Python </a:t>
            </a:r>
            <a:r>
              <a:rPr lang="nl-BE" b="1" dirty="0" err="1"/>
              <a:t>writing</a:t>
            </a:r>
            <a:r>
              <a:rPr lang="nl-BE" b="1" dirty="0"/>
              <a:t> </a:t>
            </a:r>
            <a:r>
              <a:rPr lang="nl-BE" b="1" dirty="0" err="1"/>
              <a:t>to</a:t>
            </a:r>
            <a:r>
              <a:rPr lang="nl-BE" b="1" dirty="0"/>
              <a:t> CSV Files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40C5-BEA7-47C6-8FF9-75C45847FB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3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5C54DBA-4B35-43A4-927B-10A00365E53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959207" cy="4093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</a:rPr>
              <a:t> csv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people =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  { "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latin typeface="Consolas" panose="020B0609020204030204" pitchFamily="49" charset="0"/>
              </a:rPr>
              <a:t>": "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Veronica</a:t>
            </a:r>
            <a:r>
              <a:rPr lang="en-US" sz="1200" dirty="0"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latin typeface="Consolas" panose="020B0609020204030204" pitchFamily="49" charset="0"/>
              </a:rPr>
              <a:t>": 29},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  { "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latin typeface="Consolas" panose="020B0609020204030204" pitchFamily="49" charset="0"/>
              </a:rPr>
              <a:t>": "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Audrey</a:t>
            </a:r>
            <a:r>
              <a:rPr lang="en-US" sz="1200" dirty="0"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latin typeface="Consolas" panose="020B0609020204030204" pitchFamily="49" charset="0"/>
              </a:rPr>
              <a:t>": 32},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  { "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latin typeface="Consolas" panose="020B0609020204030204" pitchFamily="49" charset="0"/>
              </a:rPr>
              <a:t>": "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Sam</a:t>
            </a:r>
            <a:r>
              <a:rPr lang="en-US" sz="1200" dirty="0"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latin typeface="Consolas" panose="020B0609020204030204" pitchFamily="49" charset="0"/>
              </a:rPr>
              <a:t>": 24}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with</a:t>
            </a:r>
            <a:r>
              <a:rPr lang="en-US" sz="1200" dirty="0">
                <a:latin typeface="Consolas" panose="020B0609020204030204" pitchFamily="49" charset="0"/>
              </a:rPr>
              <a:t> open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textFile.csv</a:t>
            </a:r>
            <a:r>
              <a:rPr lang="en-US" sz="1200" dirty="0" err="1">
                <a:latin typeface="Consolas" panose="020B0609020204030204" pitchFamily="49" charset="0"/>
              </a:rPr>
              <a:t>","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w</a:t>
            </a:r>
            <a:r>
              <a:rPr lang="en-US" sz="1200" dirty="0">
                <a:latin typeface="Consolas" panose="020B0609020204030204" pitchFamily="49" charset="0"/>
              </a:rPr>
              <a:t>", newline=''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fileObject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  writer = </a:t>
            </a:r>
            <a:r>
              <a:rPr lang="en-US" sz="1200" dirty="0" err="1">
                <a:latin typeface="Consolas" panose="020B0609020204030204" pitchFamily="49" charset="0"/>
              </a:rPr>
              <a:t>csv.DictWriter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fileObject</a:t>
            </a:r>
            <a:r>
              <a:rPr lang="en-US" sz="1200" dirty="0">
                <a:latin typeface="Consolas" panose="020B0609020204030204" pitchFamily="49" charset="0"/>
              </a:rPr>
              <a:t>, fieldnames=["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 err="1">
                <a:latin typeface="Consolas" panose="020B0609020204030204" pitchFamily="49" charset="0"/>
              </a:rPr>
              <a:t>","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latin typeface="Consolas" panose="020B0609020204030204" pitchFamily="49" charset="0"/>
              </a:rPr>
              <a:t>"]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writer.writeheader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writer.writerows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people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6FCC40-3224-4984-9B1D-5035F6F176A6}"/>
              </a:ext>
            </a:extLst>
          </p:cNvPr>
          <p:cNvCxnSpPr/>
          <p:nvPr/>
        </p:nvCxnSpPr>
        <p:spPr>
          <a:xfrm>
            <a:off x="6962661" y="3630533"/>
            <a:ext cx="4516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D6A6B45-936D-4868-B82B-959894BAA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045" y="2758995"/>
            <a:ext cx="326707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405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Exercise</a:t>
            </a:r>
            <a:r>
              <a:rPr lang="nl-BE" b="1" dirty="0"/>
              <a:t> </a:t>
            </a:r>
            <a:r>
              <a:rPr lang="nl-BE" b="1" dirty="0" err="1"/>
              <a:t>csv</a:t>
            </a:r>
            <a:r>
              <a:rPr lang="nl-BE" b="1" dirty="0"/>
              <a:t> files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09236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program that that reads the people.csv file and adds all the ages together.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name,age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Veronica,29</a:t>
            </a:r>
          </a:p>
          <a:p>
            <a:pPr marL="457200" lvl="1" indent="0">
              <a:buNone/>
            </a:pPr>
            <a:r>
              <a:rPr lang="en-US" dirty="0"/>
              <a:t>Audrey,32</a:t>
            </a:r>
          </a:p>
          <a:p>
            <a:pPr marL="457200" lvl="1" indent="0">
              <a:buNone/>
            </a:pPr>
            <a:r>
              <a:rPr lang="en-US" dirty="0"/>
              <a:t>Sam,24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 should be “85”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Content </a:t>
            </a:r>
            <a:r>
              <a:rPr lang="nl-BE" b="1" dirty="0" err="1"/>
              <a:t>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solidFill>
                  <a:schemeClr val="bg2"/>
                </a:solidFill>
              </a:rPr>
              <a:t>Files I/O</a:t>
            </a:r>
          </a:p>
          <a:p>
            <a:pPr lvl="1"/>
            <a:r>
              <a:rPr lang="nl-BE" sz="2800" dirty="0">
                <a:solidFill>
                  <a:schemeClr val="bg2"/>
                </a:solidFill>
              </a:rPr>
              <a:t>Open &amp; Read file</a:t>
            </a:r>
          </a:p>
          <a:p>
            <a:pPr lvl="1"/>
            <a:r>
              <a:rPr lang="nl-BE" sz="2800" dirty="0" err="1">
                <a:solidFill>
                  <a:schemeClr val="bg2"/>
                </a:solidFill>
              </a:rPr>
              <a:t>Writing</a:t>
            </a:r>
            <a:r>
              <a:rPr lang="nl-BE" sz="2800" dirty="0">
                <a:solidFill>
                  <a:schemeClr val="bg2"/>
                </a:solidFill>
              </a:rPr>
              <a:t> </a:t>
            </a:r>
            <a:r>
              <a:rPr lang="nl-BE" sz="2800" dirty="0" err="1">
                <a:solidFill>
                  <a:schemeClr val="bg2"/>
                </a:solidFill>
              </a:rPr>
              <a:t>to</a:t>
            </a:r>
            <a:r>
              <a:rPr lang="nl-BE" sz="2800" dirty="0">
                <a:solidFill>
                  <a:schemeClr val="bg2"/>
                </a:solidFill>
              </a:rPr>
              <a:t> a file</a:t>
            </a:r>
          </a:p>
          <a:p>
            <a:r>
              <a:rPr lang="nl-BE" dirty="0" err="1"/>
              <a:t>Regular</a:t>
            </a:r>
            <a:r>
              <a:rPr lang="nl-BE" dirty="0"/>
              <a:t> </a:t>
            </a:r>
            <a:r>
              <a:rPr lang="nl-BE" dirty="0" err="1"/>
              <a:t>expression</a:t>
            </a:r>
            <a:endParaRPr lang="nl-BE" dirty="0"/>
          </a:p>
          <a:p>
            <a:pPr lvl="1"/>
            <a:r>
              <a:rPr lang="nl-BE" dirty="0"/>
              <a:t>Matching</a:t>
            </a:r>
          </a:p>
          <a:p>
            <a:pPr lvl="1"/>
            <a:r>
              <a:rPr lang="nl-BE" dirty="0" err="1"/>
              <a:t>Capturing</a:t>
            </a:r>
            <a:endParaRPr lang="nl-BE" dirty="0"/>
          </a:p>
          <a:p>
            <a:pPr lvl="1"/>
            <a:r>
              <a:rPr lang="nl-BE" dirty="0" err="1"/>
              <a:t>Substituting</a:t>
            </a:r>
            <a:r>
              <a:rPr lang="nl-BE" dirty="0"/>
              <a:t>  </a:t>
            </a:r>
          </a:p>
          <a:p>
            <a:r>
              <a:rPr lang="nl-BE" dirty="0" err="1">
                <a:solidFill>
                  <a:schemeClr val="bg2"/>
                </a:solidFill>
              </a:rPr>
              <a:t>Validation</a:t>
            </a:r>
            <a:r>
              <a:rPr lang="nl-BE" dirty="0">
                <a:solidFill>
                  <a:schemeClr val="bg2"/>
                </a:solidFill>
              </a:rPr>
              <a:t>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59523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What</a:t>
            </a:r>
            <a:r>
              <a:rPr lang="nl-BE" b="1" dirty="0"/>
              <a:t> are Regulaire </a:t>
            </a:r>
            <a:r>
              <a:rPr lang="nl-BE" b="1" dirty="0" err="1"/>
              <a:t>Expressions</a:t>
            </a:r>
            <a:r>
              <a:rPr lang="nl-BE" b="1" dirty="0"/>
              <a:t>?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092369" cy="48799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A Regular 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xpression is a sequence of characters that forms a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inter-regular"/>
              </a:rPr>
              <a:t>pattern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that we can use 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inter-regular"/>
              </a:rPr>
              <a:t>find or match other characters or groups of characters.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Easiest way to remember Regular Expressions (Regex) | by Tobi Sam | Towards  Data Science">
            <a:extLst>
              <a:ext uri="{FF2B5EF4-FFF2-40B4-BE49-F238E27FC236}">
                <a16:creationId xmlns:a16="http://schemas.microsoft.com/office/drawing/2014/main" id="{F664BFC2-D812-4ADC-8A47-C5A1DA731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668" y="3749878"/>
            <a:ext cx="5995242" cy="274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9DE03BF0-30E4-410C-AD9F-4FD65D67AB6A}"/>
              </a:ext>
            </a:extLst>
          </p:cNvPr>
          <p:cNvSpPr/>
          <p:nvPr/>
        </p:nvSpPr>
        <p:spPr>
          <a:xfrm>
            <a:off x="3634319" y="5650085"/>
            <a:ext cx="376697" cy="782197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E2AD97B-737F-47E1-871E-CA91FD2F943F}"/>
              </a:ext>
            </a:extLst>
          </p:cNvPr>
          <p:cNvSpPr/>
          <p:nvPr/>
        </p:nvSpPr>
        <p:spPr>
          <a:xfrm rot="5400000">
            <a:off x="7487587" y="2460701"/>
            <a:ext cx="329998" cy="231354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5884934-E10A-461A-B3D6-B5D3820617F1}"/>
              </a:ext>
            </a:extLst>
          </p:cNvPr>
          <p:cNvSpPr txBox="1">
            <a:spLocks/>
          </p:cNvSpPr>
          <p:nvPr/>
        </p:nvSpPr>
        <p:spPr>
          <a:xfrm>
            <a:off x="2374090" y="5757097"/>
            <a:ext cx="1490031" cy="7054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b="1" dirty="0" err="1"/>
              <a:t>Regex</a:t>
            </a:r>
            <a:endParaRPr lang="en-US" b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5291AF-868E-4012-805F-DEAB491FC81E}"/>
              </a:ext>
            </a:extLst>
          </p:cNvPr>
          <p:cNvSpPr txBox="1">
            <a:spLocks/>
          </p:cNvSpPr>
          <p:nvPr/>
        </p:nvSpPr>
        <p:spPr>
          <a:xfrm>
            <a:off x="6188567" y="2911990"/>
            <a:ext cx="3254400" cy="70548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b="1" dirty="0" err="1"/>
              <a:t>Matched</a:t>
            </a:r>
            <a:r>
              <a:rPr lang="nl-BE" b="1" dirty="0"/>
              <a:t> </a:t>
            </a:r>
            <a:r>
              <a:rPr lang="nl-BE" b="1" dirty="0" err="1"/>
              <a:t>charachters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991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84F1-2A1E-4CCF-9FAA-65349F44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Last week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40C5-BEA7-47C6-8FF9-75C45847FB5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Repetition</a:t>
            </a:r>
            <a:r>
              <a:rPr lang="nl-BE" dirty="0"/>
              <a:t> of </a:t>
            </a:r>
            <a:r>
              <a:rPr lang="nl-BE" dirty="0" err="1"/>
              <a:t>what</a:t>
            </a:r>
            <a:r>
              <a:rPr lang="nl-BE" dirty="0"/>
              <a:t> we </a:t>
            </a:r>
            <a:r>
              <a:rPr lang="nl-BE" dirty="0" err="1"/>
              <a:t>saw</a:t>
            </a:r>
            <a:r>
              <a:rPr lang="nl-BE" dirty="0"/>
              <a:t>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2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Examples</a:t>
            </a:r>
            <a:r>
              <a:rPr lang="nl-BE" b="1" dirty="0"/>
              <a:t> Regulaire </a:t>
            </a:r>
            <a:r>
              <a:rPr lang="nl-BE" b="1" dirty="0" err="1"/>
              <a:t>Expressions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638EDC61-9BAD-496D-950D-F553BAB4B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2553"/>
              </p:ext>
            </p:extLst>
          </p:nvPr>
        </p:nvGraphicFramePr>
        <p:xfrm>
          <a:off x="902517" y="2021194"/>
          <a:ext cx="10167650" cy="4082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8808">
                  <a:extLst>
                    <a:ext uri="{9D8B030D-6E8A-4147-A177-3AD203B41FA5}">
                      <a16:colId xmlns:a16="http://schemas.microsoft.com/office/drawing/2014/main" val="4078171622"/>
                    </a:ext>
                  </a:extLst>
                </a:gridCol>
                <a:gridCol w="6938842">
                  <a:extLst>
                    <a:ext uri="{9D8B030D-6E8A-4147-A177-3AD203B41FA5}">
                      <a16:colId xmlns:a16="http://schemas.microsoft.com/office/drawing/2014/main" val="3623622300"/>
                    </a:ext>
                  </a:extLst>
                </a:gridCol>
              </a:tblGrid>
              <a:tr h="60044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Regex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Matches any string that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597086"/>
                  </a:ext>
                </a:extLst>
              </a:tr>
              <a:tr h="487028">
                <a:tc>
                  <a:txBody>
                    <a:bodyPr/>
                    <a:lstStyle/>
                    <a:p>
                      <a:r>
                        <a:rPr lang="en-US" dirty="0" err="1"/>
                        <a:t>gray|grey</a:t>
                      </a:r>
                      <a:r>
                        <a:rPr lang="en-US" dirty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{gray, grey}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76409"/>
                  </a:ext>
                </a:extLst>
              </a:tr>
              <a:tr h="487028">
                <a:tc>
                  <a:txBody>
                    <a:bodyPr/>
                    <a:lstStyle/>
                    <a:p>
                      <a:r>
                        <a:rPr lang="en-US" dirty="0"/>
                        <a:t>gr(</a:t>
                      </a:r>
                      <a:r>
                        <a:rPr lang="en-US" dirty="0" err="1"/>
                        <a:t>a|e</a:t>
                      </a:r>
                      <a:r>
                        <a:rPr lang="en-US" dirty="0"/>
                        <a:t>)y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{gray, grey}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864310"/>
                  </a:ext>
                </a:extLst>
              </a:tr>
              <a:tr h="487028">
                <a:tc>
                  <a:txBody>
                    <a:bodyPr/>
                    <a:lstStyle/>
                    <a:p>
                      <a:r>
                        <a:rPr lang="en-US" dirty="0"/>
                        <a:t>gr[ae]y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{gray, grey}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30858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en-US" dirty="0"/>
                        <a:t>b[</a:t>
                      </a:r>
                      <a:r>
                        <a:rPr lang="en-US" dirty="0" err="1"/>
                        <a:t>aeiou</a:t>
                      </a:r>
                      <a:r>
                        <a:rPr lang="en-US" dirty="0"/>
                        <a:t>]</a:t>
                      </a:r>
                      <a:r>
                        <a:rPr lang="en-US" dirty="0" err="1"/>
                        <a:t>bble</a:t>
                      </a:r>
                      <a:r>
                        <a:rPr lang="en-US" dirty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{babble, </a:t>
                      </a:r>
                      <a:r>
                        <a:rPr lang="en-US" dirty="0" err="1"/>
                        <a:t>bebble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bibble</a:t>
                      </a:r>
                      <a:r>
                        <a:rPr lang="en-US" dirty="0"/>
                        <a:t>, bobble, bubble}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85493"/>
                  </a:ext>
                </a:extLst>
              </a:tr>
              <a:tr h="487028">
                <a:tc>
                  <a:txBody>
                    <a:bodyPr/>
                    <a:lstStyle/>
                    <a:p>
                      <a:r>
                        <a:rPr lang="en-US" dirty="0" err="1"/>
                        <a:t>colou?r</a:t>
                      </a:r>
                      <a:r>
                        <a:rPr lang="en-US" dirty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{color, </a:t>
                      </a:r>
                      <a:r>
                        <a:rPr lang="en-US" dirty="0" err="1"/>
                        <a:t>colour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448939"/>
                  </a:ext>
                </a:extLst>
              </a:tr>
              <a:tr h="487028">
                <a:tc>
                  <a:txBody>
                    <a:bodyPr/>
                    <a:lstStyle/>
                    <a:p>
                      <a:r>
                        <a:rPr lang="en-US" dirty="0" err="1"/>
                        <a:t>rege</a:t>
                      </a:r>
                      <a:r>
                        <a:rPr lang="en-US" dirty="0"/>
                        <a:t>(x(es)?|</a:t>
                      </a:r>
                      <a:r>
                        <a:rPr lang="en-US" dirty="0" err="1"/>
                        <a:t>xps</a:t>
                      </a:r>
                      <a:r>
                        <a:rPr lang="en-US" dirty="0"/>
                        <a:t>?)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{regex, regexes, </a:t>
                      </a:r>
                      <a:r>
                        <a:rPr lang="en-US" dirty="0" err="1"/>
                        <a:t>regexp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regexps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894388"/>
                  </a:ext>
                </a:extLst>
              </a:tr>
              <a:tr h="574613">
                <a:tc>
                  <a:txBody>
                    <a:bodyPr/>
                    <a:lstStyle/>
                    <a:p>
                      <a:r>
                        <a:rPr lang="en-US" dirty="0"/>
                        <a:t>go*</a:t>
                      </a:r>
                      <a:r>
                        <a:rPr lang="en-US" dirty="0" err="1"/>
                        <a:t>gle</a:t>
                      </a:r>
                      <a:r>
                        <a:rPr lang="en-US" dirty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{</a:t>
                      </a:r>
                      <a:r>
                        <a:rPr lang="en-US" dirty="0" err="1"/>
                        <a:t>ggle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gogle</a:t>
                      </a:r>
                      <a:r>
                        <a:rPr lang="en-US" dirty="0"/>
                        <a:t>, google, </a:t>
                      </a:r>
                      <a:r>
                        <a:rPr lang="en-US" dirty="0" err="1"/>
                        <a:t>gooogle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goooogle</a:t>
                      </a:r>
                      <a:r>
                        <a:rPr lang="en-US" dirty="0"/>
                        <a:t>, ...}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50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5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Regex</a:t>
            </a:r>
            <a:r>
              <a:rPr lang="nl-BE" b="1" dirty="0"/>
              <a:t> cheat sheet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103386" cy="48799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https://www.dataquest.io/wp-content/uploads/2019/03/python-regular-expressions-cheat-sheet.pdf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74AED0-22EC-41D8-AC1F-AE786F979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15349"/>
              </p:ext>
            </p:extLst>
          </p:nvPr>
        </p:nvGraphicFramePr>
        <p:xfrm>
          <a:off x="914399" y="1476260"/>
          <a:ext cx="10363201" cy="4817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207">
                  <a:extLst>
                    <a:ext uri="{9D8B030D-6E8A-4147-A177-3AD203B41FA5}">
                      <a16:colId xmlns:a16="http://schemas.microsoft.com/office/drawing/2014/main" val="1436827342"/>
                    </a:ext>
                  </a:extLst>
                </a:gridCol>
                <a:gridCol w="4435497">
                  <a:extLst>
                    <a:ext uri="{9D8B030D-6E8A-4147-A177-3AD203B41FA5}">
                      <a16:colId xmlns:a16="http://schemas.microsoft.com/office/drawing/2014/main" val="3365648387"/>
                    </a:ext>
                  </a:extLst>
                </a:gridCol>
                <a:gridCol w="4435497">
                  <a:extLst>
                    <a:ext uri="{9D8B030D-6E8A-4147-A177-3AD203B41FA5}">
                      <a16:colId xmlns:a16="http://schemas.microsoft.com/office/drawing/2014/main" val="1615785636"/>
                    </a:ext>
                  </a:extLst>
                </a:gridCol>
              </a:tblGrid>
              <a:tr h="544736">
                <a:tc>
                  <a:txBody>
                    <a:bodyPr/>
                    <a:lstStyle/>
                    <a:p>
                      <a:r>
                        <a:rPr lang="nl-BE" sz="2000" b="1" dirty="0" err="1">
                          <a:solidFill>
                            <a:srgbClr val="C00000"/>
                          </a:solidFill>
                        </a:rPr>
                        <a:t>Character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1" dirty="0" err="1">
                          <a:solidFill>
                            <a:srgbClr val="C00000"/>
                          </a:solidFill>
                        </a:rPr>
                        <a:t>Discription</a:t>
                      </a:r>
                      <a:r>
                        <a:rPr lang="nl-BE" sz="20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1" dirty="0" err="1">
                          <a:solidFill>
                            <a:srgbClr val="C00000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02419"/>
                  </a:ext>
                </a:extLst>
              </a:tr>
              <a:tr h="776856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set of characters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"[a-m]"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330861"/>
                  </a:ext>
                </a:extLst>
              </a:tr>
              <a:tr h="776856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Signals a special sequence (can also be used to escape special characters)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"\d"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46701"/>
                  </a:ext>
                </a:extLst>
              </a:tr>
              <a:tr h="54379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Any character (except newline character)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"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he..o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662530"/>
                  </a:ext>
                </a:extLst>
              </a:tr>
              <a:tr h="54379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Starts with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"^hello"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25118"/>
                  </a:ext>
                </a:extLst>
              </a:tr>
              <a:tr h="54379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Ends with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"planet$"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08910"/>
                  </a:ext>
                </a:extLst>
              </a:tr>
              <a:tr h="54379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Zero or more occurrences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"he.*o"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14661"/>
                  </a:ext>
                </a:extLst>
              </a:tr>
              <a:tr h="54379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One or more occurrences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</a:t>
                      </a:r>
                      <a:r>
                        <a:rPr lang="en-US" dirty="0" err="1"/>
                        <a:t>he.+o</a:t>
                      </a:r>
                      <a:r>
                        <a:rPr lang="en-US" dirty="0"/>
                        <a:t>"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44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47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Exercise</a:t>
            </a:r>
            <a:r>
              <a:rPr lang="nl-BE" b="1" dirty="0"/>
              <a:t> </a:t>
            </a:r>
            <a:r>
              <a:rPr lang="nl-BE" b="1" dirty="0" err="1"/>
              <a:t>regex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1201400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On </a:t>
            </a:r>
            <a:r>
              <a:rPr lang="nl-BE" dirty="0">
                <a:hlinkClick r:id="rId3"/>
              </a:rPr>
              <a:t>https://regexr.com/</a:t>
            </a:r>
            <a:r>
              <a:rPr lang="nl-BE" dirty="0"/>
              <a:t> </a:t>
            </a:r>
            <a:r>
              <a:rPr lang="nl-BE" dirty="0" err="1"/>
              <a:t>try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write</a:t>
            </a:r>
            <a:r>
              <a:rPr lang="nl-BE" dirty="0"/>
              <a:t> </a:t>
            </a:r>
            <a:r>
              <a:rPr lang="nl-BE" dirty="0" err="1"/>
              <a:t>Regexes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matches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following</a:t>
            </a:r>
            <a:r>
              <a:rPr lang="nl-BE" dirty="0"/>
              <a:t> strings:</a:t>
            </a:r>
          </a:p>
          <a:p>
            <a:pPr lvl="1"/>
            <a:r>
              <a:rPr lang="nl-BE" b="1" dirty="0" err="1">
                <a:solidFill>
                  <a:srgbClr val="C00000"/>
                </a:solidFill>
              </a:rPr>
              <a:t>Regex</a:t>
            </a:r>
            <a:r>
              <a:rPr lang="nl-BE" b="1" dirty="0">
                <a:solidFill>
                  <a:srgbClr val="C00000"/>
                </a:solidFill>
              </a:rPr>
              <a:t> 1 (abc or </a:t>
            </a:r>
            <a:r>
              <a:rPr lang="nl-BE" b="1" dirty="0" err="1">
                <a:solidFill>
                  <a:srgbClr val="C00000"/>
                </a:solidFill>
              </a:rPr>
              <a:t>xyz</a:t>
            </a:r>
            <a:r>
              <a:rPr lang="nl-BE" b="1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en-US" dirty="0"/>
              <a:t>{</a:t>
            </a:r>
            <a:r>
              <a:rPr lang="en-US" dirty="0" err="1"/>
              <a:t>a</a:t>
            </a:r>
            <a:r>
              <a:rPr lang="en-US" b="0" i="0" dirty="0" err="1">
                <a:effectLst/>
              </a:rPr>
              <a:t>bc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xyz</a:t>
            </a:r>
            <a:r>
              <a:rPr lang="en-US" b="0" i="0" dirty="0">
                <a:effectLst/>
              </a:rPr>
              <a:t>}</a:t>
            </a:r>
            <a:endParaRPr lang="nl-BE" b="0" i="0" dirty="0">
              <a:effectLst/>
            </a:endParaRPr>
          </a:p>
          <a:p>
            <a:pPr lvl="1"/>
            <a:r>
              <a:rPr lang="nl-BE" b="1" dirty="0" err="1">
                <a:solidFill>
                  <a:srgbClr val="C00000"/>
                </a:solidFill>
              </a:rPr>
              <a:t>Regex</a:t>
            </a:r>
            <a:r>
              <a:rPr lang="nl-BE" b="1" dirty="0">
                <a:solidFill>
                  <a:srgbClr val="C00000"/>
                </a:solidFill>
              </a:rPr>
              <a:t> 2 (</a:t>
            </a:r>
            <a:r>
              <a:rPr lang="nl-BE" b="1" dirty="0" err="1">
                <a:solidFill>
                  <a:srgbClr val="C00000"/>
                </a:solidFill>
              </a:rPr>
              <a:t>one</a:t>
            </a:r>
            <a:r>
              <a:rPr lang="nl-BE" b="1" dirty="0">
                <a:solidFill>
                  <a:srgbClr val="C00000"/>
                </a:solidFill>
              </a:rPr>
              <a:t> or more </a:t>
            </a:r>
            <a:r>
              <a:rPr lang="nl-BE" b="1" dirty="0" err="1">
                <a:solidFill>
                  <a:srgbClr val="C00000"/>
                </a:solidFill>
              </a:rPr>
              <a:t>times</a:t>
            </a:r>
            <a:r>
              <a:rPr lang="nl-BE" b="1" dirty="0">
                <a:solidFill>
                  <a:srgbClr val="C00000"/>
                </a:solidFill>
              </a:rPr>
              <a:t> “abc”)</a:t>
            </a:r>
          </a:p>
          <a:p>
            <a:pPr lvl="2"/>
            <a:r>
              <a:rPr lang="en-US" b="0" i="0" dirty="0">
                <a:effectLst/>
              </a:rPr>
              <a:t>{</a:t>
            </a:r>
            <a:r>
              <a:rPr lang="en-US" b="0" i="0" dirty="0" err="1">
                <a:effectLst/>
              </a:rPr>
              <a:t>abc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abcabc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abcabcabc</a:t>
            </a:r>
            <a:r>
              <a:rPr lang="en-US" b="0" i="0" dirty="0">
                <a:effectLst/>
              </a:rPr>
              <a:t>, …}</a:t>
            </a:r>
          </a:p>
          <a:p>
            <a:pPr lvl="1"/>
            <a:r>
              <a:rPr lang="nl-BE" b="1" dirty="0" err="1">
                <a:solidFill>
                  <a:srgbClr val="C00000"/>
                </a:solidFill>
              </a:rPr>
              <a:t>Regex</a:t>
            </a:r>
            <a:r>
              <a:rPr lang="nl-BE" b="1" dirty="0">
                <a:solidFill>
                  <a:srgbClr val="C00000"/>
                </a:solidFill>
              </a:rPr>
              <a:t> 3 (</a:t>
            </a:r>
            <a:r>
              <a:rPr lang="nl-BE" b="1" dirty="0" err="1">
                <a:solidFill>
                  <a:srgbClr val="C00000"/>
                </a:solidFill>
              </a:rPr>
              <a:t>only</a:t>
            </a:r>
            <a:r>
              <a:rPr lang="nl-BE" b="1" dirty="0">
                <a:solidFill>
                  <a:srgbClr val="C00000"/>
                </a:solidFill>
              </a:rPr>
              <a:t> </a:t>
            </a:r>
            <a:r>
              <a:rPr lang="nl-BE" b="1" dirty="0" err="1">
                <a:solidFill>
                  <a:srgbClr val="C00000"/>
                </a:solidFill>
              </a:rPr>
              <a:t>vowels</a:t>
            </a:r>
            <a:r>
              <a:rPr lang="nl-BE" b="1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en-US" b="0" i="0" dirty="0">
                <a:effectLst/>
              </a:rPr>
              <a:t>{a, e, I, o, u , </a:t>
            </a:r>
            <a:r>
              <a:rPr lang="en-US" b="0" i="0" dirty="0" err="1">
                <a:effectLst/>
              </a:rPr>
              <a:t>aeiou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eioaauie</a:t>
            </a:r>
            <a:r>
              <a:rPr lang="en-US" b="0" i="0" dirty="0">
                <a:effectLst/>
              </a:rPr>
              <a:t>}</a:t>
            </a:r>
          </a:p>
          <a:p>
            <a:pPr lvl="1"/>
            <a:r>
              <a:rPr lang="nl-BE" b="1" dirty="0" err="1">
                <a:solidFill>
                  <a:srgbClr val="C00000"/>
                </a:solidFill>
              </a:rPr>
              <a:t>Regex</a:t>
            </a:r>
            <a:r>
              <a:rPr lang="nl-BE" b="1" dirty="0">
                <a:solidFill>
                  <a:srgbClr val="C00000"/>
                </a:solidFill>
              </a:rPr>
              <a:t> 4 (</a:t>
            </a:r>
            <a:r>
              <a:rPr lang="nl-BE" b="1" dirty="0" err="1">
                <a:solidFill>
                  <a:srgbClr val="C00000"/>
                </a:solidFill>
              </a:rPr>
              <a:t>only</a:t>
            </a:r>
            <a:r>
              <a:rPr lang="nl-BE" b="1" dirty="0">
                <a:solidFill>
                  <a:srgbClr val="C00000"/>
                </a:solidFill>
              </a:rPr>
              <a:t> </a:t>
            </a:r>
            <a:r>
              <a:rPr lang="nl-BE" b="1" dirty="0" err="1">
                <a:solidFill>
                  <a:srgbClr val="C00000"/>
                </a:solidFill>
              </a:rPr>
              <a:t>digits</a:t>
            </a:r>
            <a:r>
              <a:rPr lang="nl-BE" b="1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en-US" b="0" i="0" dirty="0">
                <a:effectLst/>
              </a:rPr>
              <a:t>{0, 1, 2, 3, 4, 5, 6, 7,  8, 9, 10, 1235020284}</a:t>
            </a:r>
          </a:p>
          <a:p>
            <a:pPr lvl="1"/>
            <a:r>
              <a:rPr lang="nl-BE" b="1" dirty="0" err="1">
                <a:solidFill>
                  <a:srgbClr val="C00000"/>
                </a:solidFill>
              </a:rPr>
              <a:t>Regex</a:t>
            </a:r>
            <a:r>
              <a:rPr lang="nl-BE" b="1" dirty="0">
                <a:solidFill>
                  <a:srgbClr val="C00000"/>
                </a:solidFill>
              </a:rPr>
              <a:t> 5 (</a:t>
            </a:r>
            <a:r>
              <a:rPr lang="nl-BE" b="1" i="0" u="none" strike="noStrike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words</a:t>
            </a:r>
            <a:r>
              <a:rPr lang="nl-BE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nl-BE" b="1" i="0" u="none" strike="noStrike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longer</a:t>
            </a:r>
            <a:r>
              <a:rPr lang="nl-BE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nl-BE" b="1" i="0" u="none" strike="noStrike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atleast</a:t>
            </a:r>
            <a:r>
              <a:rPr lang="nl-BE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 8 long</a:t>
            </a:r>
            <a:r>
              <a:rPr lang="nl-BE" b="1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en-US" b="0" i="0" dirty="0">
                <a:effectLst/>
              </a:rPr>
              <a:t>{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ABCDEFGH, AZERTYAZ, QWERTYAZ, AZERTYUIOPQSDGH}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lvl="2"/>
            <a:endParaRPr lang="en-US" dirty="0"/>
          </a:p>
          <a:p>
            <a:pPr lvl="1"/>
            <a:endParaRPr lang="en-US" dirty="0">
              <a:latin typeface="ui-monospace"/>
            </a:endParaRPr>
          </a:p>
          <a:p>
            <a:pPr lvl="1"/>
            <a:endParaRPr lang="en-US" dirty="0">
              <a:latin typeface="ui-monospace"/>
            </a:endParaRPr>
          </a:p>
          <a:p>
            <a:pPr lvl="2"/>
            <a:endParaRPr lang="nl-BE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99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Re module python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103386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Python, regular expression functionality is provided through the </a:t>
            </a:r>
            <a:r>
              <a:rPr lang="en-US" b="1" dirty="0">
                <a:solidFill>
                  <a:srgbClr val="C00000"/>
                </a:solidFill>
              </a:rPr>
              <a:t>re</a:t>
            </a:r>
            <a:r>
              <a:rPr lang="en-US" dirty="0"/>
              <a:t> module. This module consists of many functions, each one corresponding to a specific use of regular expressions.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Re module provides functions:</a:t>
            </a:r>
          </a:p>
          <a:p>
            <a:pPr lvl="1"/>
            <a:r>
              <a:rPr lang="en-US" dirty="0" err="1"/>
              <a:t>re.match</a:t>
            </a:r>
            <a:r>
              <a:rPr lang="en-US" dirty="0"/>
              <a:t>(pattern, string , flags=0)</a:t>
            </a:r>
          </a:p>
          <a:p>
            <a:pPr lvl="1"/>
            <a:r>
              <a:rPr lang="en-US" dirty="0" err="1"/>
              <a:t>re.fullmatch</a:t>
            </a:r>
            <a:r>
              <a:rPr lang="en-US" dirty="0"/>
              <a:t>(pattern, string, flags=0) </a:t>
            </a:r>
          </a:p>
          <a:p>
            <a:pPr lvl="1"/>
            <a:r>
              <a:rPr lang="en-US" dirty="0" err="1"/>
              <a:t>re.search</a:t>
            </a:r>
            <a:r>
              <a:rPr lang="en-US" dirty="0"/>
              <a:t>(pattern, string, flags=0)</a:t>
            </a:r>
          </a:p>
          <a:p>
            <a:pPr lvl="1"/>
            <a:r>
              <a:rPr lang="en-US" dirty="0" err="1"/>
              <a:t>re.findall</a:t>
            </a:r>
            <a:r>
              <a:rPr lang="en-US" dirty="0"/>
              <a:t>(pattern, string, flags=0)</a:t>
            </a:r>
          </a:p>
          <a:p>
            <a:pPr lvl="1"/>
            <a:r>
              <a:rPr lang="en-US" dirty="0" err="1"/>
              <a:t>re.sub</a:t>
            </a:r>
            <a:r>
              <a:rPr lang="en-US" dirty="0"/>
              <a:t>(pattern, </a:t>
            </a:r>
            <a:r>
              <a:rPr lang="en-US" dirty="0" err="1"/>
              <a:t>repl</a:t>
            </a:r>
            <a:r>
              <a:rPr lang="en-US" dirty="0"/>
              <a:t>, string, count=0, flags=0)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55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Re module matching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103386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</a:rPr>
              <a:t>re.match</a:t>
            </a:r>
            <a:r>
              <a:rPr lang="en-US" sz="2400" b="1" dirty="0">
                <a:solidFill>
                  <a:srgbClr val="C00000"/>
                </a:solidFill>
              </a:rPr>
              <a:t>() function </a:t>
            </a:r>
            <a:r>
              <a:rPr lang="en-US" sz="2400" dirty="0"/>
              <a:t>of re in Python will search the regular expression pattern and return the first occurrence. The Python </a:t>
            </a:r>
            <a:r>
              <a:rPr lang="en-US" sz="2400" dirty="0" err="1"/>
              <a:t>RegEx</a:t>
            </a:r>
            <a:r>
              <a:rPr lang="en-US" sz="2400" dirty="0"/>
              <a:t> Match method checks for a match only at the beginning of the string. So, if a match is found in the first line, it returns the match object. 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D91AC1-2646-48C8-8B66-7CC541D8C471}"/>
              </a:ext>
            </a:extLst>
          </p:cNvPr>
          <p:cNvSpPr txBox="1">
            <a:spLocks/>
          </p:cNvSpPr>
          <p:nvPr/>
        </p:nvSpPr>
        <p:spPr>
          <a:xfrm>
            <a:off x="4238065" y="3752696"/>
            <a:ext cx="6306098" cy="18147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import </a:t>
            </a:r>
            <a:r>
              <a:rPr lang="en-US" sz="1200" dirty="0">
                <a:latin typeface="Consolas" panose="020B0609020204030204" pitchFamily="49" charset="0"/>
              </a:rPr>
              <a:t>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list = ["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guru99 get</a:t>
            </a:r>
            <a:r>
              <a:rPr lang="en-US" sz="1200" dirty="0"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guru99 give</a:t>
            </a:r>
            <a:r>
              <a:rPr lang="en-US" sz="1200" dirty="0"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guru Selenium</a:t>
            </a:r>
            <a:r>
              <a:rPr lang="en-US" sz="1200" dirty="0">
                <a:latin typeface="Consolas" panose="020B0609020204030204" pitchFamily="49" charset="0"/>
              </a:rPr>
              <a:t>" ]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[print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) for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in </a:t>
            </a:r>
            <a:r>
              <a:rPr lang="en-US" sz="1200" dirty="0"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if </a:t>
            </a:r>
            <a:r>
              <a:rPr lang="en-US" sz="1200" dirty="0" err="1">
                <a:latin typeface="Consolas" panose="020B0609020204030204" pitchFamily="49" charset="0"/>
              </a:rPr>
              <a:t>re.match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(g\w+)\W(g\w+)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9035406-1BDA-4DEA-9F49-BAB763E82DC1}"/>
              </a:ext>
            </a:extLst>
          </p:cNvPr>
          <p:cNvSpPr txBox="1">
            <a:spLocks/>
          </p:cNvSpPr>
          <p:nvPr/>
        </p:nvSpPr>
        <p:spPr>
          <a:xfrm>
            <a:off x="4238065" y="5719823"/>
            <a:ext cx="6306098" cy="87943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</a:rPr>
              <a:t>guru99 get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</a:rPr>
              <a:t>guru99 give</a:t>
            </a:r>
          </a:p>
        </p:txBody>
      </p:sp>
    </p:spTree>
    <p:extLst>
      <p:ext uri="{BB962C8B-B14F-4D97-AF65-F5344CB8AC3E}">
        <p14:creationId xmlns:p14="http://schemas.microsoft.com/office/powerpoint/2010/main" val="2692346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Re module </a:t>
            </a:r>
            <a:r>
              <a:rPr lang="nl-BE" b="1" dirty="0" err="1"/>
              <a:t>searching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103386" cy="19981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rgbClr val="C00000"/>
                </a:solidFill>
              </a:rPr>
              <a:t>re.search</a:t>
            </a:r>
            <a:r>
              <a:rPr lang="en-US" b="1" dirty="0">
                <a:solidFill>
                  <a:srgbClr val="C00000"/>
                </a:solidFill>
              </a:rPr>
              <a:t>() function</a:t>
            </a:r>
            <a:r>
              <a:rPr lang="en-US" dirty="0"/>
              <a:t> will search the regular expression pattern and return the first occurrence. The Python </a:t>
            </a:r>
            <a:r>
              <a:rPr lang="en-US" dirty="0" err="1"/>
              <a:t>re.search</a:t>
            </a:r>
            <a:r>
              <a:rPr lang="en-US" dirty="0"/>
              <a:t>() function returns a match object when the pattern is found and “</a:t>
            </a:r>
            <a:r>
              <a:rPr lang="en-US" dirty="0" err="1"/>
              <a:t>NoneType</a:t>
            </a:r>
            <a:r>
              <a:rPr lang="en-US" dirty="0"/>
              <a:t>” if the pattern is not found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D91AC1-2646-48C8-8B66-7CC541D8C471}"/>
              </a:ext>
            </a:extLst>
          </p:cNvPr>
          <p:cNvSpPr txBox="1">
            <a:spLocks/>
          </p:cNvSpPr>
          <p:nvPr/>
        </p:nvSpPr>
        <p:spPr>
          <a:xfrm>
            <a:off x="2558006" y="3752696"/>
            <a:ext cx="7986158" cy="19981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</a:rPr>
              <a:t> re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patterns = [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[a-z]{4,}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[0-9]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 =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 love this course so much! The teachers are the best!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[print(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text).group() +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-&gt; found match for regex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patterns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text)]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9035406-1BDA-4DEA-9F49-BAB763E82DC1}"/>
              </a:ext>
            </a:extLst>
          </p:cNvPr>
          <p:cNvSpPr txBox="1">
            <a:spLocks/>
          </p:cNvSpPr>
          <p:nvPr/>
        </p:nvSpPr>
        <p:spPr>
          <a:xfrm>
            <a:off x="2558005" y="5874611"/>
            <a:ext cx="7986158" cy="72464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</a:rPr>
              <a:t>love-&gt; found match for regex [a-z]{4,}</a:t>
            </a:r>
          </a:p>
        </p:txBody>
      </p:sp>
    </p:spTree>
    <p:extLst>
      <p:ext uri="{BB962C8B-B14F-4D97-AF65-F5344CB8AC3E}">
        <p14:creationId xmlns:p14="http://schemas.microsoft.com/office/powerpoint/2010/main" val="3452861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Re module </a:t>
            </a:r>
            <a:r>
              <a:rPr lang="nl-BE" b="1" dirty="0" err="1"/>
              <a:t>findall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103386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</a:rPr>
              <a:t>findall</a:t>
            </a:r>
            <a:r>
              <a:rPr lang="en-US" sz="2400" b="1" dirty="0">
                <a:solidFill>
                  <a:srgbClr val="C00000"/>
                </a:solidFill>
              </a:rPr>
              <a:t>() function </a:t>
            </a:r>
            <a:r>
              <a:rPr lang="en-US" sz="2400" dirty="0"/>
              <a:t>is used to search for “all” occurrences that match a given pattern. In contrast, search() module will only return the first occurrence that matches the specified pattern. </a:t>
            </a:r>
            <a:r>
              <a:rPr lang="en-US" sz="2400" dirty="0" err="1"/>
              <a:t>findall</a:t>
            </a:r>
            <a:r>
              <a:rPr lang="en-US" sz="2400" dirty="0"/>
              <a:t>() will iterate over all the lines of the file and will return all non-overlapping matches of pattern in a single step.</a:t>
            </a:r>
          </a:p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D91AC1-2646-48C8-8B66-7CC541D8C471}"/>
              </a:ext>
            </a:extLst>
          </p:cNvPr>
          <p:cNvSpPr txBox="1">
            <a:spLocks/>
          </p:cNvSpPr>
          <p:nvPr/>
        </p:nvSpPr>
        <p:spPr>
          <a:xfrm>
            <a:off x="3855904" y="3532356"/>
            <a:ext cx="6688259" cy="19981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re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#searching the pattern “regex” in the string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text =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She is 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bloned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, bored and she has a beard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object = </a:t>
            </a:r>
            <a:r>
              <a:rPr lang="en-US" sz="1600" dirty="0" err="1">
                <a:latin typeface="Consolas" panose="020B0609020204030204" pitchFamily="49" charset="0"/>
              </a:rPr>
              <a:t>re.findall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"b[a-z]+d"</a:t>
            </a:r>
            <a:r>
              <a:rPr lang="en-US" sz="1600" dirty="0">
                <a:latin typeface="Consolas" panose="020B0609020204030204" pitchFamily="49" charset="0"/>
              </a:rPr>
              <a:t>, text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[print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object]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9035406-1BDA-4DEA-9F49-BAB763E82DC1}"/>
              </a:ext>
            </a:extLst>
          </p:cNvPr>
          <p:cNvSpPr txBox="1">
            <a:spLocks/>
          </p:cNvSpPr>
          <p:nvPr/>
        </p:nvSpPr>
        <p:spPr>
          <a:xfrm>
            <a:off x="3855904" y="5682865"/>
            <a:ext cx="6688259" cy="9163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100" b="1" dirty="0">
                <a:solidFill>
                  <a:schemeClr val="tx1"/>
                </a:solidFill>
              </a:rPr>
              <a:t>Output:</a:t>
            </a:r>
          </a:p>
          <a:p>
            <a:pPr marL="0" indent="0" hangingPunct="1">
              <a:buFont typeface="Arial"/>
              <a:buNone/>
            </a:pPr>
            <a:r>
              <a:rPr lang="en-US" sz="1100" dirty="0" err="1">
                <a:solidFill>
                  <a:schemeClr val="accent1"/>
                </a:solidFill>
              </a:rPr>
              <a:t>bloned</a:t>
            </a:r>
            <a:endParaRPr lang="en-US" sz="1100" dirty="0">
              <a:solidFill>
                <a:schemeClr val="accent1"/>
              </a:solidFill>
            </a:endParaRPr>
          </a:p>
          <a:p>
            <a:pPr marL="0" indent="0" hangingPunct="1">
              <a:buFont typeface="Arial"/>
              <a:buNone/>
            </a:pPr>
            <a:r>
              <a:rPr lang="en-US" sz="1100" dirty="0">
                <a:solidFill>
                  <a:schemeClr val="accent1"/>
                </a:solidFill>
              </a:rPr>
              <a:t>bored</a:t>
            </a:r>
          </a:p>
          <a:p>
            <a:pPr marL="0" indent="0" hangingPunct="1">
              <a:buFont typeface="Arial"/>
              <a:buNone/>
            </a:pPr>
            <a:r>
              <a:rPr lang="en-US" sz="1100" dirty="0">
                <a:solidFill>
                  <a:schemeClr val="accent1"/>
                </a:solidFill>
              </a:rPr>
              <a:t>beard</a:t>
            </a:r>
          </a:p>
        </p:txBody>
      </p:sp>
    </p:spTree>
    <p:extLst>
      <p:ext uri="{BB962C8B-B14F-4D97-AF65-F5344CB8AC3E}">
        <p14:creationId xmlns:p14="http://schemas.microsoft.com/office/powerpoint/2010/main" val="162320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Re module sub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103386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The sub() function </a:t>
            </a:r>
            <a:r>
              <a:rPr lang="en-US" dirty="0"/>
              <a:t>searches for the pattern in the string and replaces the matched strings with </a:t>
            </a:r>
            <a:r>
              <a:rPr lang="en-US"/>
              <a:t>the replacement. </a:t>
            </a:r>
            <a:r>
              <a:rPr lang="en-US" dirty="0"/>
              <a:t>If the sub() function couldn’t find a match, it returns the original string. Otherwise, the sub() function returns the string after replacing the matches.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07601F-6D74-48E1-B4B5-F562AEF0CB3F}"/>
              </a:ext>
            </a:extLst>
          </p:cNvPr>
          <p:cNvSpPr txBox="1">
            <a:spLocks/>
          </p:cNvSpPr>
          <p:nvPr/>
        </p:nvSpPr>
        <p:spPr>
          <a:xfrm>
            <a:off x="4238065" y="3752696"/>
            <a:ext cx="6306098" cy="20421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</a:rPr>
              <a:t> 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#substituting with the words with pattern “b[a-z]+k” the word leg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text = "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My back really hurts!</a:t>
            </a:r>
            <a:r>
              <a:rPr lang="en-US" sz="1400" dirty="0"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object = </a:t>
            </a:r>
            <a:r>
              <a:rPr lang="en-US" sz="1400" dirty="0" err="1">
                <a:latin typeface="Consolas" panose="020B0609020204030204" pitchFamily="49" charset="0"/>
              </a:rPr>
              <a:t>re.sub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b[a-z]+k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leg</a:t>
            </a:r>
            <a:r>
              <a:rPr lang="en-US" sz="1400" dirty="0">
                <a:latin typeface="Consolas" panose="020B0609020204030204" pitchFamily="49" charset="0"/>
              </a:rPr>
              <a:t>" , text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C71567-3499-488B-8F72-822818FEAF4A}"/>
              </a:ext>
            </a:extLst>
          </p:cNvPr>
          <p:cNvSpPr txBox="1">
            <a:spLocks/>
          </p:cNvSpPr>
          <p:nvPr/>
        </p:nvSpPr>
        <p:spPr>
          <a:xfrm>
            <a:off x="4238065" y="5874611"/>
            <a:ext cx="6306098" cy="72464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</a:rPr>
              <a:t>My leg really hurts!</a:t>
            </a:r>
          </a:p>
        </p:txBody>
      </p:sp>
    </p:spTree>
    <p:extLst>
      <p:ext uri="{BB962C8B-B14F-4D97-AF65-F5344CB8AC3E}">
        <p14:creationId xmlns:p14="http://schemas.microsoft.com/office/powerpoint/2010/main" val="3739415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Repetition</a:t>
            </a:r>
            <a:r>
              <a:rPr lang="nl-BE" b="1" dirty="0"/>
              <a:t> of </a:t>
            </a:r>
            <a:r>
              <a:rPr lang="nl-BE" b="1" dirty="0" err="1"/>
              <a:t>this</a:t>
            </a:r>
            <a:r>
              <a:rPr lang="nl-BE" b="1" dirty="0"/>
              <a:t> </a:t>
            </a:r>
            <a:r>
              <a:rPr lang="nl-BE" b="1" dirty="0" err="1"/>
              <a:t>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How </a:t>
            </a:r>
            <a:r>
              <a:rPr lang="nl-BE" dirty="0" err="1"/>
              <a:t>can</a:t>
            </a:r>
            <a:r>
              <a:rPr lang="nl-BE" dirty="0"/>
              <a:t> we open a file in Python?</a:t>
            </a:r>
          </a:p>
          <a:p>
            <a:r>
              <a:rPr lang="nl-BE" dirty="0"/>
              <a:t>How </a:t>
            </a:r>
            <a:r>
              <a:rPr lang="nl-BE" dirty="0" err="1"/>
              <a:t>can</a:t>
            </a:r>
            <a:r>
              <a:rPr lang="nl-BE" dirty="0"/>
              <a:t> we </a:t>
            </a:r>
            <a:r>
              <a:rPr lang="nl-BE" dirty="0" err="1"/>
              <a:t>write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file </a:t>
            </a:r>
            <a:r>
              <a:rPr lang="nl-BE"/>
              <a:t>in Python?</a:t>
            </a:r>
            <a:endParaRPr lang="nl-BE" dirty="0"/>
          </a:p>
          <a:p>
            <a:r>
              <a:rPr lang="nl-BE" dirty="0" err="1"/>
              <a:t>What</a:t>
            </a:r>
            <a:r>
              <a:rPr lang="nl-BE" dirty="0"/>
              <a:t> is a </a:t>
            </a:r>
            <a:r>
              <a:rPr lang="nl-BE" dirty="0" err="1"/>
              <a:t>regex</a:t>
            </a:r>
            <a:r>
              <a:rPr lang="nl-BE" dirty="0"/>
              <a:t>?</a:t>
            </a:r>
          </a:p>
          <a:p>
            <a:r>
              <a:rPr lang="nl-BE" dirty="0" err="1"/>
              <a:t>What</a:t>
            </a:r>
            <a:r>
              <a:rPr lang="nl-BE" dirty="0"/>
              <a:t> are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functions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usefull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regex</a:t>
            </a:r>
            <a:r>
              <a:rPr lang="nl-BE" dirty="0"/>
              <a:t> in Python?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9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Goals of </a:t>
            </a:r>
            <a:r>
              <a:rPr lang="nl-BE" b="1" err="1"/>
              <a:t>this</a:t>
            </a:r>
            <a:r>
              <a:rPr lang="nl-BE" b="1"/>
              <a:t> </a:t>
            </a:r>
            <a:r>
              <a:rPr lang="nl-BE" b="1" err="1"/>
              <a:t>lesson</a:t>
            </a:r>
            <a:endParaRPr lang="en-US" b="1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open &amp; </a:t>
            </a:r>
            <a:r>
              <a:rPr lang="nl-BE" dirty="0" err="1"/>
              <a:t>read</a:t>
            </a:r>
            <a:r>
              <a:rPr lang="nl-BE" dirty="0"/>
              <a:t> files in Python.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write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file in python.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complex </a:t>
            </a:r>
            <a:r>
              <a:rPr lang="nl-BE" dirty="0" err="1"/>
              <a:t>regexes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find</a:t>
            </a:r>
            <a:r>
              <a:rPr lang="nl-BE" dirty="0"/>
              <a:t> a </a:t>
            </a:r>
            <a:r>
              <a:rPr lang="nl-BE" dirty="0" err="1"/>
              <a:t>specific</a:t>
            </a:r>
            <a:r>
              <a:rPr lang="nl-BE" dirty="0"/>
              <a:t> </a:t>
            </a:r>
            <a:r>
              <a:rPr lang="nl-BE" dirty="0" err="1"/>
              <a:t>pattern</a:t>
            </a:r>
            <a:r>
              <a:rPr lang="nl-B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Content </a:t>
            </a:r>
            <a:r>
              <a:rPr lang="nl-BE" b="1" dirty="0" err="1"/>
              <a:t>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Files I/O</a:t>
            </a:r>
          </a:p>
          <a:p>
            <a:pPr lvl="1"/>
            <a:r>
              <a:rPr lang="nl-BE" sz="2800" dirty="0"/>
              <a:t>Open &amp; Read file</a:t>
            </a:r>
          </a:p>
          <a:p>
            <a:pPr lvl="1"/>
            <a:r>
              <a:rPr lang="nl-BE" sz="2800" dirty="0" err="1"/>
              <a:t>Writing</a:t>
            </a:r>
            <a:r>
              <a:rPr lang="nl-BE" sz="2800" dirty="0"/>
              <a:t> </a:t>
            </a:r>
            <a:r>
              <a:rPr lang="nl-BE" sz="2800" dirty="0" err="1"/>
              <a:t>to</a:t>
            </a:r>
            <a:r>
              <a:rPr lang="nl-BE" sz="2800" dirty="0"/>
              <a:t> a file</a:t>
            </a:r>
          </a:p>
          <a:p>
            <a:r>
              <a:rPr lang="nl-BE" dirty="0" err="1"/>
              <a:t>Regular</a:t>
            </a:r>
            <a:r>
              <a:rPr lang="nl-BE" dirty="0"/>
              <a:t> </a:t>
            </a:r>
            <a:r>
              <a:rPr lang="nl-BE" dirty="0" err="1"/>
              <a:t>expression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Matching</a:t>
            </a:r>
          </a:p>
          <a:p>
            <a:pPr lvl="1"/>
            <a:r>
              <a:rPr lang="nl-BE" dirty="0" err="1"/>
              <a:t>Capturing</a:t>
            </a:r>
            <a:endParaRPr lang="nl-BE" dirty="0"/>
          </a:p>
          <a:p>
            <a:pPr lvl="1"/>
            <a:r>
              <a:rPr lang="nl-BE" dirty="0" err="1"/>
              <a:t>Substituting</a:t>
            </a:r>
            <a:r>
              <a:rPr lang="nl-BE" dirty="0"/>
              <a:t> </a:t>
            </a:r>
          </a:p>
          <a:p>
            <a:r>
              <a:rPr lang="nl-BE" dirty="0" err="1"/>
              <a:t>Validation</a:t>
            </a:r>
            <a:r>
              <a:rPr lang="nl-BE" dirty="0"/>
              <a:t>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Content </a:t>
            </a:r>
            <a:r>
              <a:rPr lang="nl-BE" b="1" dirty="0" err="1"/>
              <a:t>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Files I/O</a:t>
            </a:r>
          </a:p>
          <a:p>
            <a:pPr lvl="1"/>
            <a:r>
              <a:rPr lang="nl-BE" sz="2800" dirty="0"/>
              <a:t>Open &amp; Read file</a:t>
            </a:r>
          </a:p>
          <a:p>
            <a:pPr lvl="1"/>
            <a:r>
              <a:rPr lang="nl-BE" sz="2800" dirty="0" err="1"/>
              <a:t>Writing</a:t>
            </a:r>
            <a:r>
              <a:rPr lang="nl-BE" sz="2800" dirty="0"/>
              <a:t> </a:t>
            </a:r>
            <a:r>
              <a:rPr lang="nl-BE" sz="2800" dirty="0" err="1"/>
              <a:t>to</a:t>
            </a:r>
            <a:r>
              <a:rPr lang="nl-BE" sz="2800" dirty="0"/>
              <a:t> a file</a:t>
            </a:r>
          </a:p>
          <a:p>
            <a:r>
              <a:rPr lang="nl-BE" dirty="0" err="1">
                <a:solidFill>
                  <a:schemeClr val="bg2"/>
                </a:solidFill>
              </a:rPr>
              <a:t>Regular</a:t>
            </a:r>
            <a:r>
              <a:rPr lang="nl-BE" dirty="0">
                <a:solidFill>
                  <a:schemeClr val="bg2"/>
                </a:solidFill>
              </a:rPr>
              <a:t> </a:t>
            </a:r>
            <a:r>
              <a:rPr lang="nl-BE" dirty="0" err="1">
                <a:solidFill>
                  <a:schemeClr val="bg2"/>
                </a:solidFill>
              </a:rPr>
              <a:t>expression</a:t>
            </a:r>
            <a:r>
              <a:rPr lang="nl-BE" dirty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nl-BE" dirty="0">
                <a:solidFill>
                  <a:schemeClr val="bg2"/>
                </a:solidFill>
              </a:rPr>
              <a:t>Matching</a:t>
            </a:r>
          </a:p>
          <a:p>
            <a:pPr lvl="1"/>
            <a:r>
              <a:rPr lang="nl-BE" dirty="0" err="1">
                <a:solidFill>
                  <a:schemeClr val="bg2"/>
                </a:solidFill>
              </a:rPr>
              <a:t>Capturing</a:t>
            </a:r>
            <a:endParaRPr lang="nl-BE" dirty="0">
              <a:solidFill>
                <a:schemeClr val="bg2"/>
              </a:solidFill>
            </a:endParaRPr>
          </a:p>
          <a:p>
            <a:pPr lvl="1"/>
            <a:r>
              <a:rPr lang="nl-BE" dirty="0" err="1">
                <a:solidFill>
                  <a:schemeClr val="bg2"/>
                </a:solidFill>
              </a:rPr>
              <a:t>Substituting</a:t>
            </a:r>
            <a:r>
              <a:rPr lang="nl-BE" dirty="0">
                <a:solidFill>
                  <a:schemeClr val="bg2"/>
                </a:solidFill>
              </a:rPr>
              <a:t> </a:t>
            </a:r>
          </a:p>
          <a:p>
            <a:r>
              <a:rPr lang="nl-BE" dirty="0" err="1">
                <a:solidFill>
                  <a:schemeClr val="bg2"/>
                </a:solidFill>
              </a:rPr>
              <a:t>Validation</a:t>
            </a:r>
            <a:r>
              <a:rPr lang="nl-BE" dirty="0">
                <a:solidFill>
                  <a:schemeClr val="bg2"/>
                </a:solidFill>
              </a:rPr>
              <a:t>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109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84F1-2A1E-4CCF-9FAA-65349F44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b="1" dirty="0"/>
              <a:t>Python Open File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40C5-BEA7-47C6-8FF9-75C45847FB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3920" cy="3429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To open the file, use the built-in </a:t>
            </a:r>
            <a:r>
              <a:rPr lang="en-US" sz="2200" b="1" dirty="0">
                <a:solidFill>
                  <a:srgbClr val="C00000"/>
                </a:solidFill>
              </a:rPr>
              <a:t>open() function </a:t>
            </a:r>
            <a:r>
              <a:rPr lang="en-US" sz="2200" dirty="0"/>
              <a:t>(default encoding is UTF-8).</a:t>
            </a:r>
          </a:p>
          <a:p>
            <a:r>
              <a:rPr lang="en-US" sz="2200" dirty="0"/>
              <a:t>The open() function returns a file object, which has a </a:t>
            </a:r>
            <a:r>
              <a:rPr lang="en-US" sz="2200" b="1" dirty="0">
                <a:solidFill>
                  <a:srgbClr val="C00000"/>
                </a:solidFill>
              </a:rPr>
              <a:t>read() method for reading the content of the file</a:t>
            </a:r>
            <a:r>
              <a:rPr lang="en-US" sz="2200" dirty="0"/>
              <a:t>: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8DD3745-6002-4938-ABAB-46BBA74E4263}"/>
              </a:ext>
            </a:extLst>
          </p:cNvPr>
          <p:cNvSpPr txBox="1">
            <a:spLocks/>
          </p:cNvSpPr>
          <p:nvPr/>
        </p:nvSpPr>
        <p:spPr>
          <a:xfrm>
            <a:off x="6203415" y="3117773"/>
            <a:ext cx="4931648" cy="2575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#creates a text file object for reading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textFile.txt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",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fileObject.read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#to close the file, use .close() method</a:t>
            </a:r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nsolas" panose="020B0609020204030204" pitchFamily="49" charset="0"/>
              </a:rPr>
              <a:t>fileObject.close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7A50514-94B2-431B-A897-5CAB098E5DAD}"/>
              </a:ext>
            </a:extLst>
          </p:cNvPr>
          <p:cNvSpPr txBox="1">
            <a:spLocks/>
          </p:cNvSpPr>
          <p:nvPr/>
        </p:nvSpPr>
        <p:spPr>
          <a:xfrm>
            <a:off x="6203416" y="5873156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accent1"/>
                </a:solidFill>
              </a:rPr>
              <a:t>Hey! I just learned how to open a file!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83D0C3-04FB-491A-B93E-3A4FEF0C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48" y="4724367"/>
            <a:ext cx="4780237" cy="19668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766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84F1-2A1E-4CCF-9FAA-65349F44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b="1" dirty="0"/>
              <a:t>Python Open File modus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40C5-BEA7-47C6-8FF9-75C45847FB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3920" cy="3429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200" dirty="0"/>
              <a:t>T</a:t>
            </a:r>
            <a:r>
              <a:rPr lang="en-US" sz="2200" dirty="0"/>
              <a:t>here are a number of different modes you can use to open a file.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65A504-BAD5-4D9B-AD60-F7645521C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8818"/>
              </p:ext>
            </p:extLst>
          </p:nvPr>
        </p:nvGraphicFramePr>
        <p:xfrm>
          <a:off x="1205735" y="2623934"/>
          <a:ext cx="812800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481">
                  <a:extLst>
                    <a:ext uri="{9D8B030D-6E8A-4147-A177-3AD203B41FA5}">
                      <a16:colId xmlns:a16="http://schemas.microsoft.com/office/drawing/2014/main" val="1562784913"/>
                    </a:ext>
                  </a:extLst>
                </a:gridCol>
                <a:gridCol w="6579519">
                  <a:extLst>
                    <a:ext uri="{9D8B030D-6E8A-4147-A177-3AD203B41FA5}">
                      <a16:colId xmlns:a16="http://schemas.microsoft.com/office/drawing/2014/main" val="3629593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Mode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Description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68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/>
                        <a:t>“r”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dirty="0" err="1"/>
                        <a:t>Creates</a:t>
                      </a:r>
                      <a:r>
                        <a:rPr lang="nl-BE" sz="1600" dirty="0"/>
                        <a:t> a tekst file object </a:t>
                      </a:r>
                      <a:r>
                        <a:rPr lang="nl-BE" sz="1600" dirty="0" err="1"/>
                        <a:t>for</a:t>
                      </a:r>
                      <a:r>
                        <a:rPr lang="nl-BE" sz="1600" dirty="0"/>
                        <a:t> reading </a:t>
                      </a:r>
                      <a:r>
                        <a:rPr lang="nl-BE" sz="1600" dirty="0" err="1"/>
                        <a:t>and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raises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an</a:t>
                      </a:r>
                      <a:r>
                        <a:rPr lang="nl-BE" sz="1600" dirty="0"/>
                        <a:t> error </a:t>
                      </a:r>
                      <a:r>
                        <a:rPr lang="nl-BE" sz="1600" dirty="0" err="1"/>
                        <a:t>if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the</a:t>
                      </a:r>
                      <a:r>
                        <a:rPr lang="nl-BE" sz="1600" dirty="0"/>
                        <a:t> file </a:t>
                      </a:r>
                      <a:r>
                        <a:rPr lang="nl-BE" sz="1600" dirty="0" err="1"/>
                        <a:t>can’t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be</a:t>
                      </a:r>
                      <a:r>
                        <a:rPr lang="nl-BE" sz="1600" dirty="0"/>
                        <a:t> openend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257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/>
                        <a:t>“w”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err="1"/>
                        <a:t>Creates</a:t>
                      </a:r>
                      <a:r>
                        <a:rPr lang="nl-BE" sz="1600" dirty="0"/>
                        <a:t> a tekst file object </a:t>
                      </a:r>
                      <a:r>
                        <a:rPr lang="nl-BE" sz="1600" dirty="0" err="1"/>
                        <a:t>for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writing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and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overwrites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all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exisiting</a:t>
                      </a:r>
                      <a:r>
                        <a:rPr lang="nl-BE" sz="1600" dirty="0"/>
                        <a:t> data in </a:t>
                      </a:r>
                      <a:r>
                        <a:rPr lang="nl-BE" sz="1600" dirty="0" err="1"/>
                        <a:t>the</a:t>
                      </a:r>
                      <a:r>
                        <a:rPr lang="nl-BE" sz="1600" dirty="0"/>
                        <a:t> file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5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/>
                        <a:t>“a”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err="1"/>
                        <a:t>Creates</a:t>
                      </a:r>
                      <a:r>
                        <a:rPr lang="nl-BE" sz="1600" dirty="0"/>
                        <a:t> a tekst file object </a:t>
                      </a:r>
                      <a:r>
                        <a:rPr lang="nl-BE" sz="1600" dirty="0" err="1"/>
                        <a:t>for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appending</a:t>
                      </a:r>
                      <a:r>
                        <a:rPr lang="nl-BE" sz="1600" dirty="0"/>
                        <a:t> data </a:t>
                      </a:r>
                      <a:r>
                        <a:rPr lang="nl-BE" sz="1600" dirty="0" err="1"/>
                        <a:t>to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the</a:t>
                      </a:r>
                      <a:r>
                        <a:rPr lang="nl-BE" sz="1600" dirty="0"/>
                        <a:t> end of a file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87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/>
                        <a:t>“</a:t>
                      </a:r>
                      <a:r>
                        <a:rPr lang="nl-BE" sz="1600" dirty="0" err="1"/>
                        <a:t>rb</a:t>
                      </a:r>
                      <a:r>
                        <a:rPr lang="nl-BE" sz="1600" dirty="0"/>
                        <a:t>”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err="1"/>
                        <a:t>Creates</a:t>
                      </a:r>
                      <a:r>
                        <a:rPr lang="nl-BE" sz="1600" dirty="0"/>
                        <a:t> a </a:t>
                      </a:r>
                      <a:r>
                        <a:rPr lang="nl-BE" sz="1600" dirty="0" err="1"/>
                        <a:t>binary</a:t>
                      </a:r>
                      <a:r>
                        <a:rPr lang="nl-BE" sz="1600" dirty="0"/>
                        <a:t> file object </a:t>
                      </a:r>
                      <a:r>
                        <a:rPr lang="nl-BE" sz="1600" dirty="0" err="1"/>
                        <a:t>for</a:t>
                      </a:r>
                      <a:r>
                        <a:rPr lang="nl-BE" sz="1600" dirty="0"/>
                        <a:t> reading </a:t>
                      </a:r>
                      <a:r>
                        <a:rPr lang="nl-BE" sz="1600" dirty="0" err="1"/>
                        <a:t>and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raises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an</a:t>
                      </a:r>
                      <a:r>
                        <a:rPr lang="nl-BE" sz="1600" dirty="0"/>
                        <a:t> error </a:t>
                      </a:r>
                      <a:r>
                        <a:rPr lang="nl-BE" sz="1600" dirty="0" err="1"/>
                        <a:t>if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the</a:t>
                      </a:r>
                      <a:r>
                        <a:rPr lang="nl-BE" sz="1600" dirty="0"/>
                        <a:t> file </a:t>
                      </a:r>
                      <a:r>
                        <a:rPr lang="nl-BE" sz="1600" dirty="0" err="1"/>
                        <a:t>can’t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be</a:t>
                      </a:r>
                      <a:r>
                        <a:rPr lang="nl-BE" sz="1600" dirty="0"/>
                        <a:t> openend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43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/>
                        <a:t>“</a:t>
                      </a:r>
                      <a:r>
                        <a:rPr lang="nl-BE" sz="1600" dirty="0" err="1"/>
                        <a:t>wb</a:t>
                      </a:r>
                      <a:r>
                        <a:rPr lang="nl-BE" sz="1600" dirty="0"/>
                        <a:t>”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err="1"/>
                        <a:t>Creates</a:t>
                      </a:r>
                      <a:r>
                        <a:rPr lang="nl-BE" sz="1600" dirty="0"/>
                        <a:t> a </a:t>
                      </a:r>
                      <a:r>
                        <a:rPr lang="nl-BE" sz="1600" dirty="0" err="1"/>
                        <a:t>binary</a:t>
                      </a:r>
                      <a:r>
                        <a:rPr lang="nl-BE" sz="1600" dirty="0"/>
                        <a:t> file object </a:t>
                      </a:r>
                      <a:r>
                        <a:rPr lang="nl-BE" sz="1600" dirty="0" err="1"/>
                        <a:t>for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writing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and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overwrites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all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existing</a:t>
                      </a:r>
                      <a:r>
                        <a:rPr lang="nl-BE" sz="1600" dirty="0"/>
                        <a:t> data in </a:t>
                      </a:r>
                      <a:r>
                        <a:rPr lang="nl-BE" sz="1600" dirty="0" err="1"/>
                        <a:t>the</a:t>
                      </a:r>
                      <a:r>
                        <a:rPr lang="nl-BE" sz="1600" dirty="0"/>
                        <a:t> file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4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/>
                        <a:t>“</a:t>
                      </a:r>
                      <a:r>
                        <a:rPr lang="nl-BE" sz="1600" dirty="0" err="1"/>
                        <a:t>ab</a:t>
                      </a:r>
                      <a:r>
                        <a:rPr lang="nl-BE" sz="1600" dirty="0"/>
                        <a:t>”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dirty="0" err="1"/>
                        <a:t>Creates</a:t>
                      </a:r>
                      <a:r>
                        <a:rPr lang="nl-BE" sz="1600" dirty="0"/>
                        <a:t> a </a:t>
                      </a:r>
                      <a:r>
                        <a:rPr lang="nl-BE" sz="1600" dirty="0" err="1"/>
                        <a:t>binary</a:t>
                      </a:r>
                      <a:r>
                        <a:rPr lang="nl-BE" sz="1600" dirty="0"/>
                        <a:t> file object </a:t>
                      </a:r>
                      <a:r>
                        <a:rPr lang="nl-BE" sz="1600" dirty="0" err="1"/>
                        <a:t>for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appending</a:t>
                      </a:r>
                      <a:r>
                        <a:rPr lang="nl-BE" sz="1600" dirty="0"/>
                        <a:t> data </a:t>
                      </a:r>
                      <a:r>
                        <a:rPr lang="nl-BE" sz="1600" dirty="0" err="1"/>
                        <a:t>to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the</a:t>
                      </a:r>
                      <a:r>
                        <a:rPr lang="nl-BE" sz="1600" dirty="0"/>
                        <a:t> end of </a:t>
                      </a:r>
                      <a:r>
                        <a:rPr lang="nl-BE" sz="1600" dirty="0" err="1"/>
                        <a:t>the</a:t>
                      </a:r>
                      <a:r>
                        <a:rPr lang="nl-BE" sz="1600" dirty="0"/>
                        <a:t> file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004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39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84F1-2A1E-4CCF-9FAA-65349F44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b="1" dirty="0"/>
              <a:t>Python File </a:t>
            </a:r>
            <a:r>
              <a:rPr lang="nl-BE" b="1" dirty="0" err="1"/>
              <a:t>Objects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40C5-BEA7-47C6-8FF9-75C45847FB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3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200" b="1" dirty="0" err="1">
                <a:solidFill>
                  <a:srgbClr val="C00000"/>
                </a:solidFill>
              </a:rPr>
              <a:t>Everything</a:t>
            </a:r>
            <a:r>
              <a:rPr lang="nl-BE" sz="2200" b="1" dirty="0">
                <a:solidFill>
                  <a:srgbClr val="C00000"/>
                </a:solidFill>
              </a:rPr>
              <a:t> in python is </a:t>
            </a:r>
            <a:r>
              <a:rPr lang="nl-BE" sz="2200" b="1" dirty="0" err="1">
                <a:solidFill>
                  <a:srgbClr val="C00000"/>
                </a:solidFill>
              </a:rPr>
              <a:t>considered</a:t>
            </a:r>
            <a:r>
              <a:rPr lang="nl-BE" sz="2200" b="1" dirty="0">
                <a:solidFill>
                  <a:srgbClr val="C00000"/>
                </a:solidFill>
              </a:rPr>
              <a:t> </a:t>
            </a:r>
            <a:r>
              <a:rPr lang="nl-BE" sz="2200" b="1" dirty="0" err="1">
                <a:solidFill>
                  <a:srgbClr val="C00000"/>
                </a:solidFill>
              </a:rPr>
              <a:t>an</a:t>
            </a:r>
            <a:r>
              <a:rPr lang="nl-BE" sz="2200" b="1" dirty="0">
                <a:solidFill>
                  <a:srgbClr val="C00000"/>
                </a:solidFill>
              </a:rPr>
              <a:t> object!</a:t>
            </a:r>
          </a:p>
          <a:p>
            <a:endParaRPr lang="nl-BE" sz="2200" dirty="0"/>
          </a:p>
          <a:p>
            <a:r>
              <a:rPr lang="en-US" sz="2200" dirty="0"/>
              <a:t>Files are represented in Python with </a:t>
            </a:r>
            <a:r>
              <a:rPr lang="en-US" sz="2200" u="sng" dirty="0"/>
              <a:t>file objects </a:t>
            </a:r>
            <a:r>
              <a:rPr lang="en-US" sz="2200" dirty="0"/>
              <a:t>which are instances of classes designed to work with different types of files.</a:t>
            </a:r>
          </a:p>
          <a:p>
            <a:endParaRPr lang="en-US" sz="2200" dirty="0"/>
          </a:p>
          <a:p>
            <a:r>
              <a:rPr lang="en-US" sz="2200" dirty="0"/>
              <a:t>Python uses these files objects to interact with external files on your computer.</a:t>
            </a:r>
          </a:p>
        </p:txBody>
      </p:sp>
      <p:pic>
        <p:nvPicPr>
          <p:cNvPr id="2052" name="Picture 4" descr="Python Write to File – Open, Read, Append, and Other File Handling  Functions Explained">
            <a:extLst>
              <a:ext uri="{FF2B5EF4-FFF2-40B4-BE49-F238E27FC236}">
                <a16:creationId xmlns:a16="http://schemas.microsoft.com/office/drawing/2014/main" id="{FC9686B2-2A63-4B64-9D8E-CC2C3135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80" y="4943533"/>
            <a:ext cx="38766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thon Write to File – Open, Read, Append, and Other File Handling  Functions Explained">
            <a:extLst>
              <a:ext uri="{FF2B5EF4-FFF2-40B4-BE49-F238E27FC236}">
                <a16:creationId xmlns:a16="http://schemas.microsoft.com/office/drawing/2014/main" id="{094DB7ED-CEB0-4807-A264-08E768E2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16" y="4932516"/>
            <a:ext cx="36290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hon Write to File – Open, Read, Append, and Other File Handling  Functions Explained">
            <a:extLst>
              <a:ext uri="{FF2B5EF4-FFF2-40B4-BE49-F238E27FC236}">
                <a16:creationId xmlns:a16="http://schemas.microsoft.com/office/drawing/2014/main" id="{7B2FDBFE-C5EE-44A7-90DC-2BA4F171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546" y="4977647"/>
            <a:ext cx="2741180" cy="116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8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84F1-2A1E-4CCF-9FAA-65349F44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b="1" dirty="0"/>
              <a:t>Python File open “</a:t>
            </a:r>
            <a:r>
              <a:rPr lang="nl-BE" b="1" dirty="0" err="1"/>
              <a:t>with</a:t>
            </a:r>
            <a:r>
              <a:rPr lang="nl-BE" b="1" dirty="0"/>
              <a:t>”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40C5-BEA7-47C6-8FF9-75C45847FB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3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When you use </a:t>
            </a:r>
            <a:r>
              <a:rPr lang="en-US" sz="2200" b="1" dirty="0">
                <a:solidFill>
                  <a:srgbClr val="C00000"/>
                </a:solidFill>
              </a:rPr>
              <a:t>with statement </a:t>
            </a:r>
            <a:r>
              <a:rPr lang="en-US" sz="2200" dirty="0"/>
              <a:t>with open function, </a:t>
            </a:r>
            <a:r>
              <a:rPr lang="en-US" sz="2200" b="1" dirty="0">
                <a:solidFill>
                  <a:srgbClr val="C00000"/>
                </a:solidFill>
              </a:rPr>
              <a:t>you do not need to close the file at the end</a:t>
            </a:r>
            <a:r>
              <a:rPr lang="en-US" sz="2200" dirty="0"/>
              <a:t>, because with would </a:t>
            </a:r>
            <a:r>
              <a:rPr lang="en-US" sz="2200" b="1" dirty="0">
                <a:solidFill>
                  <a:srgbClr val="C00000"/>
                </a:solidFill>
              </a:rPr>
              <a:t>automatically close it for you:</a:t>
            </a:r>
            <a:endParaRPr lang="nl-BE" sz="2200" b="1" dirty="0">
              <a:solidFill>
                <a:srgbClr val="C00000"/>
              </a:solidFill>
            </a:endParaRPr>
          </a:p>
          <a:p>
            <a:endParaRPr lang="nl-BE" sz="2200" dirty="0"/>
          </a:p>
          <a:p>
            <a:endParaRPr lang="en-US" sz="2200" dirty="0"/>
          </a:p>
        </p:txBody>
      </p:sp>
      <p:pic>
        <p:nvPicPr>
          <p:cNvPr id="7170" name="Picture 2" descr="Python Write to File – Open, Read, Append, and Other File Handling  Functions Explained">
            <a:extLst>
              <a:ext uri="{FF2B5EF4-FFF2-40B4-BE49-F238E27FC236}">
                <a16:creationId xmlns:a16="http://schemas.microsoft.com/office/drawing/2014/main" id="{14D3CA93-D49A-48C0-A3E2-CB16D1D77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259" y="2789714"/>
            <a:ext cx="463254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9BA0980-36A8-47C8-A2AB-5E6CF9B0778D}"/>
              </a:ext>
            </a:extLst>
          </p:cNvPr>
          <p:cNvSpPr txBox="1">
            <a:spLocks/>
          </p:cNvSpPr>
          <p:nvPr/>
        </p:nvSpPr>
        <p:spPr>
          <a:xfrm>
            <a:off x="1164351" y="2915415"/>
            <a:ext cx="5385227" cy="2575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#creates a text file object for reading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latin typeface="Consolas" panose="020B0609020204030204" pitchFamily="49" charset="0"/>
              </a:rPr>
              <a:t> open("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textFile.txt</a:t>
            </a:r>
            <a:r>
              <a:rPr lang="en-US" sz="1600" dirty="0">
                <a:latin typeface="Consolas" panose="020B0609020204030204" pitchFamily="49" charset="0"/>
              </a:rPr>
              <a:t>",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latin typeface="Consolas" panose="020B0609020204030204" pitchFamily="49" charset="0"/>
              </a:rPr>
              <a:t>")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fileObject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fileObject.read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DD9451D-6BB1-4F65-8BE4-980E8AD1D5CE}"/>
              </a:ext>
            </a:extLst>
          </p:cNvPr>
          <p:cNvSpPr txBox="1">
            <a:spLocks/>
          </p:cNvSpPr>
          <p:nvPr/>
        </p:nvSpPr>
        <p:spPr>
          <a:xfrm>
            <a:off x="1164352" y="5670798"/>
            <a:ext cx="5385225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accent1"/>
                </a:solidFill>
              </a:rPr>
              <a:t>Hey! I just learned how to open a file!</a:t>
            </a:r>
            <a:endParaRPr lang="en-US" sz="16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034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2" ma:contentTypeDescription="Een nieuw document maken." ma:contentTypeScope="" ma:versionID="9a672a7932c359614790d0a37ad2f608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fad3892fe8ddaa82e78832622e705dd8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BAFB56-E133-440A-B95E-58DB6A1D0C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418</TotalTime>
  <Words>2206</Words>
  <Application>Microsoft Office PowerPoint</Application>
  <PresentationFormat>Widescreen</PresentationFormat>
  <Paragraphs>304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Consolas</vt:lpstr>
      <vt:lpstr>inherit</vt:lpstr>
      <vt:lpstr>inter-regular</vt:lpstr>
      <vt:lpstr>Tahoma</vt:lpstr>
      <vt:lpstr>ui-monospace</vt:lpstr>
      <vt:lpstr>Kantoorthema</vt:lpstr>
      <vt:lpstr>PowerPoint Presentation</vt:lpstr>
      <vt:lpstr>Last week</vt:lpstr>
      <vt:lpstr>Goals of this lesson</vt:lpstr>
      <vt:lpstr>Content table</vt:lpstr>
      <vt:lpstr>Content table</vt:lpstr>
      <vt:lpstr>Python Open File</vt:lpstr>
      <vt:lpstr>Python Open File modus</vt:lpstr>
      <vt:lpstr>Python File Objects</vt:lpstr>
      <vt:lpstr>Python File open “with”</vt:lpstr>
      <vt:lpstr>Python read lines</vt:lpstr>
      <vt:lpstr>Python write to a file</vt:lpstr>
      <vt:lpstr>Exercise I/O</vt:lpstr>
      <vt:lpstr>Python reading CSV Files</vt:lpstr>
      <vt:lpstr>Python reading CSV Files with headers</vt:lpstr>
      <vt:lpstr>Python reading CSV Files with headers example</vt:lpstr>
      <vt:lpstr>Python writing to CSV Files</vt:lpstr>
      <vt:lpstr>Exercise csv files</vt:lpstr>
      <vt:lpstr>Content table</vt:lpstr>
      <vt:lpstr>What are Regulaire Expressions?</vt:lpstr>
      <vt:lpstr>Examples Regulaire Expressions</vt:lpstr>
      <vt:lpstr>Regex cheat sheet </vt:lpstr>
      <vt:lpstr>Exercise regex</vt:lpstr>
      <vt:lpstr>Re module python</vt:lpstr>
      <vt:lpstr>Re module matching</vt:lpstr>
      <vt:lpstr>Re module searching</vt:lpstr>
      <vt:lpstr>Re module findall</vt:lpstr>
      <vt:lpstr>Re module sub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29</cp:revision>
  <dcterms:created xsi:type="dcterms:W3CDTF">2022-06-19T10:02:45Z</dcterms:created>
  <dcterms:modified xsi:type="dcterms:W3CDTF">2022-09-06T11:05:56Z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