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gS3TTTFw6wYjThG5UY7b7ZCg7H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enturyGothic-bold.fntdata"/><Relationship Id="rId21" Type="http://schemas.openxmlformats.org/officeDocument/2006/relationships/font" Target="fonts/CenturyGothic-regular.fntdata"/><Relationship Id="rId24" Type="http://schemas.openxmlformats.org/officeDocument/2006/relationships/font" Target="fonts/CenturyGothic-boldItalic.fntdata"/><Relationship Id="rId23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4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44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3486150" y="914400"/>
            <a:ext cx="5219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alibri"/>
              <a:buNone/>
            </a:pPr>
            <a:r>
              <a:rPr b="1" lang="en-US" sz="5500"/>
              <a:t>CONSTRUCTORS</a:t>
            </a:r>
            <a:br>
              <a:rPr b="1" lang="en-US" sz="5500"/>
            </a:br>
            <a:r>
              <a:rPr b="1" lang="en-US" sz="5500"/>
              <a:t>IN </a:t>
            </a:r>
            <a:br>
              <a:rPr b="1" lang="en-US" sz="5500"/>
            </a:br>
            <a:r>
              <a:rPr b="1" lang="en-US" sz="5500"/>
              <a:t>SOLIDITY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When a child contract is created, the constructors of the parent contracts are executed first, in the order they are inherited.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After parent constructors are executed, the child contract's constructor is executed.</a:t>
            </a:r>
            <a:endParaRPr/>
          </a:p>
        </p:txBody>
      </p:sp>
      <p:sp>
        <p:nvSpPr>
          <p:cNvPr id="144" name="Google Shape;144;p10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CONSTRUCTOR ORDER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Write ‘contract’ followed by the contract name followed by ‘is’. Then write the name of parent contracts separated by commas in the order that you want to inherit them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In the child contract, through the child constructor, you can pass values to the parent constructors as well if required to using constructor arguments</a:t>
            </a:r>
            <a:endParaRPr/>
          </a:p>
        </p:txBody>
      </p:sp>
      <p:sp>
        <p:nvSpPr>
          <p:cNvPr id="150" name="Google Shape;150;p11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CREATING CHILD CONTRACT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-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12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CREATING CHILD CONTRACT</a:t>
            </a:r>
            <a:endParaRPr/>
          </a:p>
        </p:txBody>
      </p:sp>
      <p:pic>
        <p:nvPicPr>
          <p:cNvPr id="157" name="Google Shape;15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232" y="914407"/>
            <a:ext cx="6669536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You can also pass parent constructor arguments on inheritance as well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13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CREATING CHILD CONTRACT</a:t>
            </a:r>
            <a:endParaRPr/>
          </a:p>
        </p:txBody>
      </p:sp>
      <p:pic>
        <p:nvPicPr>
          <p:cNvPr id="164" name="Google Shape;1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800" y="2966708"/>
            <a:ext cx="10876399" cy="28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Keep constructors concise and focused on initialization tasks.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Avoid complex or lengthy logic within constructors for better readability.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Use descriptive names for constructors and ensure they are properly documented.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Understand the order of parent constructor execution when using multiple inheritance.</a:t>
            </a:r>
            <a:endParaRPr/>
          </a:p>
        </p:txBody>
      </p:sp>
      <p:sp>
        <p:nvSpPr>
          <p:cNvPr id="170" name="Google Shape;170;p14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BEST PRACTICES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Constructors are special functions executed during contract deployment to initialize variables and perform setup tasks.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They are used to set initial values, enforce conditions, and validate inputs.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Parent and child contracts enable code reuse, inheritance, and modular design in Solidity.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Child contracts can extend and customize the functionality of parent contracts.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Multiple inheritance is possible, allowing a child contract to inherit from multiple parent contracts.</a:t>
            </a:r>
            <a:endParaRPr/>
          </a:p>
        </p:txBody>
      </p:sp>
      <p:sp>
        <p:nvSpPr>
          <p:cNvPr id="176" name="Google Shape;176;p15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SUMMARY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Definition: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A constructor is a special function that is automatically called during contract deployment.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Purpose: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Used to initialize the state variables and perform any required setup for the contract.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94" name="Google Shape;94;p2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WHAT IS A CONSTRUCTOR?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When to use: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Constructors are used when you need to set initial values or perform setup tasks when deploying a contract.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Why to use: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  - Initialize contract variables with specific values.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  - Perform one-time setup operations.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  - Validate and enforce certain conditions before contract deployment.</a:t>
            </a:r>
            <a:endParaRPr/>
          </a:p>
        </p:txBody>
      </p:sp>
      <p:sp>
        <p:nvSpPr>
          <p:cNvPr id="100" name="Google Shape;100;p3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 WHEN AND WHY TO USE CONSTRUCTORS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Constructors have the same name as the contract and do not have a return type.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They are made using the constructor keyword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Example: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	constructor(uint256 initialValue) {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    		// Initialization logic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		}</a:t>
            </a:r>
            <a:endParaRPr/>
          </a:p>
        </p:txBody>
      </p:sp>
      <p:sp>
        <p:nvSpPr>
          <p:cNvPr id="106" name="Google Shape;106;p4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BASIC SYNTAX OF CONSTRUCTORS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-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12" name="Google Shape;112;p5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BASIC SYNTAX OF CONSTRUCTORS</a:t>
            </a:r>
            <a:endParaRPr/>
          </a:p>
        </p:txBody>
      </p:sp>
      <p:pic>
        <p:nvPicPr>
          <p:cNvPr id="113" name="Google Shape;11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18643"/>
            <a:ext cx="6043375" cy="37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3375" y="2018650"/>
            <a:ext cx="6181016" cy="37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Constructors are optional. If not defined, a default constructor is added automatically.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Only one constructor is allowed per contract.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Constructors cannot be called after the contract is deployed.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Constructors cannot be inherited or overridden.</a:t>
            </a:r>
            <a:endParaRPr/>
          </a:p>
        </p:txBody>
      </p:sp>
      <p:sp>
        <p:nvSpPr>
          <p:cNvPr id="120" name="Google Shape;120;p6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THINGS TO KEEP IN MIND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Parent Contracts: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Parent contracts serve as base contracts that can be inherited by other contracts.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They define common functionality and state variables that child contracts can access and extend.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Parent contracts can have their own constructor, modifiers, and functions.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26" name="Google Shape;126;p7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PARENT AND CHILD CONTRACTS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Child Contracts: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Child contracts inherit from parent contracts using the `is` keyword.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They can extend the functionality of parent contracts by adding additional state variables, functions, or modifiers.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Child contracts can override inherited functions or modifiers to modify their behavior.</a:t>
            </a:r>
            <a:endParaRPr/>
          </a:p>
        </p:txBody>
      </p:sp>
      <p:sp>
        <p:nvSpPr>
          <p:cNvPr id="132" name="Google Shape;132;p8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PARENT AND CHILD CONTRACTS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Parent Constructors: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Constructors of the base contracts (parent contracts) are called before the child contract's constructor.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Child Constructors: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Child contracts can define their own constructors, which can have additional parameters or logic.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38" name="Google Shape;138;p9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PARENT AND CHILD CONSTRUCTORS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seecs</dc:creator>
</cp:coreProperties>
</file>