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WIyArV93sq8SKE5GsJBHONuf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486150" y="914400"/>
            <a:ext cx="5219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</a:pPr>
            <a:r>
              <a:rPr b="1" lang="en-US" sz="5500"/>
              <a:t>ENUM IN</a:t>
            </a:r>
            <a:br>
              <a:rPr b="1" lang="en-US" sz="5500"/>
            </a:br>
            <a:br>
              <a:rPr b="1" lang="en-US" sz="5500"/>
            </a:br>
            <a:r>
              <a:rPr b="1" lang="en-US" sz="5500"/>
              <a:t>SOLIDITY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0" y="1066800"/>
            <a:ext cx="12192000" cy="579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Best practice: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Writing enums in a separate file allows for better organization and reusability.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Create a separate `.sol` file to define the enum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Use the `import` statement to import the enum into other Solidity contracts.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0" y="0"/>
            <a:ext cx="12192000" cy="106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WRITING ENUMS IN A SEPARATE FILE</a:t>
            </a:r>
            <a:b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 AND IMPORTING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are used to represent a predefined set of options or states, while arrays are used to store and access collections of elements.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restrict the available choices to a predefined set, whereas arrays can store multiple values of the same type.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have a fixed number of values defined during compilation, while arrays can have a dynamic size.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VS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Improved Readability: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use meaningful names that enhance code comprehension.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Compile-Time Checks: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provide compile-time verification of valid values, preventing runtime errors.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Simplified Logic: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restrict options to a predefined set, simplifying conditional statements.</a:t>
            </a:r>
            <a:endParaRPr/>
          </a:p>
        </p:txBody>
      </p:sp>
      <p:sp>
        <p:nvSpPr>
          <p:cNvPr id="165" name="Google Shape;165;p1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BENEFITS OF USING ENUMS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Better Documentation: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serve as documentation by explicitly listing available values.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Enforced Constraints: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ensure that only valid values can be assigned to variables.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Enhanced Collaboration: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establish a shared language for discussing and implementing specific behaviors or states.</a:t>
            </a:r>
            <a:endParaRPr/>
          </a:p>
        </p:txBody>
      </p:sp>
      <p:sp>
        <p:nvSpPr>
          <p:cNvPr id="171" name="Google Shape;171;p1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BENEFITS OF USING ENUMS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can be used in function parameters, return types, and struct members.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can also be used as keys in mappings or as elements in arrays.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are assigned integer values starting from 0, which can be accessed using type casting.</a:t>
            </a:r>
            <a:endParaRPr/>
          </a:p>
        </p:txBody>
      </p:sp>
      <p:sp>
        <p:nvSpPr>
          <p:cNvPr id="177" name="Google Shape;177;p1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ADDITIONAL ENUM CONSIDERATIONS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Definition: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An enum, short for enumeration, is a user-defined data type in Solidity that represents a set of named values.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allow you to define a fixed set of possible values for a variable.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Each value in an enum is assigned a unique identifier.</a:t>
            </a:r>
            <a:endParaRPr/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WHAT IS AN ENUM?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Use cases: 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Enums are commonly used when there is a need to represent a predefined set of options, states, or categories in a contract.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Benefits: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Enhances code readability by using meaningful names instead of magic numbers or strings.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Provides compile-time checks to ensure only valid enum values are used.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750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Simplifies logic by restricting the available choices to a predefined set.</a:t>
            </a:r>
            <a:endParaRPr/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WHEN AND WHY TO USE ENUMS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 enum EnumName { Value1, Value2, ..., ValueN }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3200">
                <a:latin typeface="Century Gothic"/>
                <a:ea typeface="Century Gothic"/>
                <a:cs typeface="Century Gothic"/>
                <a:sym typeface="Century Gothic"/>
              </a:rPr>
              <a:t>Example: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enum DayOfWeek { Monday, Tuesday, Wednesday, 	Thursday, Friday, Saturday, Sunday }</a:t>
            </a:r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SYNTAX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Defining the Enum: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EXAMPLE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819" y="1600200"/>
            <a:ext cx="5440362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get function returns NAME in the form of a number, e.g.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‘0’ will represent ‘Ali’ which is the default value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EXAMPLE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730" y="2700251"/>
            <a:ext cx="7270540" cy="145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4359" y="4343400"/>
            <a:ext cx="1783282" cy="117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We input a number in the set function, where the number represents which element of the enum you require. E.g., for Ahsan you will input 2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EXAMPLE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573" y="3124200"/>
            <a:ext cx="512685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2573" y="5067220"/>
            <a:ext cx="2044886" cy="87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456" y="5067220"/>
            <a:ext cx="1572971" cy="110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To declare a specific enum: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EXAMPLE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00" y="1828800"/>
            <a:ext cx="48006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5049" y="3836275"/>
            <a:ext cx="1841902" cy="207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To reset value back to default value:</a:t>
            </a:r>
            <a:endParaRPr/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ENUM EXAMPLE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7380" y="1841938"/>
            <a:ext cx="4517240" cy="243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7380" y="4683028"/>
            <a:ext cx="2106237" cy="103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015" y="4677773"/>
            <a:ext cx="2136605" cy="155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