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pM5tCi6pv91zp7w3y4HTC6Q+5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84dc83b60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584dc83b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584dc83b60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84dc83b6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584dc83b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584dc83b60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84dc83b6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584dc83b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584dc83b60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ps to write conditional statements in JavaScript - Jake's Tech Talk" id="89" name="Google Shape;89;p1"/>
          <p:cNvPicPr preferRelativeResize="0"/>
          <p:nvPr/>
        </p:nvPicPr>
        <p:blipFill rotWithShape="1">
          <a:blip r:embed="rId3">
            <a:alphaModFix/>
          </a:blip>
          <a:srcRect b="8163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lt1">
              <a:alpha val="74901"/>
            </a:schemeClr>
          </a:solidFill>
          <a:ln cap="flat" cmpd="dbl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2276475" y="2247900"/>
            <a:ext cx="75819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100"/>
              <a:buFont typeface="Calibri"/>
              <a:buNone/>
            </a:pPr>
            <a:r>
              <a:rPr b="1" lang="en-US" sz="6100">
                <a:solidFill>
                  <a:srgbClr val="3F3F3F"/>
                </a:solidFill>
              </a:rPr>
              <a:t>IF-ELSE CONDITIONAL IN SOLIDITY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4dc83b60_0_14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What will the code given below output for u2 = 7000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61" name="Google Shape;161;g2584dc83b60_0_1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62" name="Google Shape;162;g2584dc83b6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1288"/>
            <a:ext cx="12191999" cy="16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What will the code given below output for u2 = 7000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69" name="Google Shape;169;p9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Quiz</a:t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1288"/>
            <a:ext cx="12191999" cy="161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800" y="3750975"/>
            <a:ext cx="3734401" cy="28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 Rounded"/>
              <a:buNone/>
            </a:pPr>
            <a:r>
              <a:rPr b="1" lang="en-US" sz="4100" cap="none">
                <a:latin typeface="Arial Rounded"/>
                <a:ea typeface="Arial Rounded"/>
                <a:cs typeface="Arial Rounded"/>
                <a:sym typeface="Arial Rounded"/>
              </a:rPr>
              <a:t>WHAT IS AN IF-ELSE CONDITIONAL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152400" y="2333296"/>
            <a:ext cx="6172200" cy="4372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79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US" sz="3000">
                <a:latin typeface="Century Gothic"/>
                <a:ea typeface="Century Gothic"/>
                <a:cs typeface="Century Gothic"/>
                <a:sym typeface="Century Gothic"/>
              </a:rPr>
              <a:t>A fundamental programming construct that allows for decision-making based on conditions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Water droplet on a petal" id="99" name="Google Shape;99;p2"/>
          <p:cNvPicPr preferRelativeResize="0"/>
          <p:nvPr/>
        </p:nvPicPr>
        <p:blipFill rotWithShape="1">
          <a:blip r:embed="rId3">
            <a:alphaModFix/>
          </a:blip>
          <a:srcRect b="0" l="28722" r="22368" t="0"/>
          <a:stretch/>
        </p:blipFill>
        <p:spPr>
          <a:xfrm>
            <a:off x="6229215" y="10"/>
            <a:ext cx="5962785" cy="685799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032" y="1676400"/>
            <a:ext cx="9261936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IF-ELSE CONDITIONAL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IF-ELSE statements within other IF or ELSE blocks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Allows for more complex decision-making</a:t>
            </a:r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NESTED IF-ELSE CONDITIONAL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687" y="2438400"/>
            <a:ext cx="8536626" cy="434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1488" y="1951917"/>
            <a:ext cx="12189023" cy="3868563"/>
            <a:chOff x="1488" y="1037517"/>
            <a:chExt cx="12189023" cy="3868563"/>
          </a:xfrm>
        </p:grpSpPr>
        <p:sp>
          <p:nvSpPr>
            <p:cNvPr id="118" name="Google Shape;118;p5"/>
            <p:cNvSpPr/>
            <p:nvPr/>
          </p:nvSpPr>
          <p:spPr>
            <a:xfrm>
              <a:off x="1488" y="1037517"/>
              <a:ext cx="5223867" cy="33171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81917" y="1588925"/>
              <a:ext cx="5223867" cy="33171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 txBox="1"/>
            <p:nvPr/>
          </p:nvSpPr>
          <p:spPr>
            <a:xfrm>
              <a:off x="679073" y="1686081"/>
              <a:ext cx="5029555" cy="312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 extension of the IF-ELSE construct that allows for multiple conditional branches</a:t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386214" y="1037517"/>
              <a:ext cx="5223867" cy="331715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966644" y="1588925"/>
              <a:ext cx="5223867" cy="331715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7063800" y="1686081"/>
              <a:ext cx="5029555" cy="3122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Provides a way to handle multiple scenarios and execute different code blocks based on various conditions</a:t>
              </a:r>
              <a:endParaRPr/>
            </a:p>
          </p:txBody>
        </p:sp>
      </p:grpSp>
      <p:sp>
        <p:nvSpPr>
          <p:cNvPr id="124" name="Google Shape;124;p5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IF-ELSE-IF CONDITIONAL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43000"/>
            <a:ext cx="9906000" cy="53304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IF-ELSE-IF CONDITIONAL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0" y="914400"/>
            <a:ext cx="121920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A concise shorthand for simple IF-ELSE statements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3200">
                <a:latin typeface="Century Gothic"/>
                <a:ea typeface="Century Gothic"/>
                <a:cs typeface="Century Gothic"/>
                <a:sym typeface="Century Gothic"/>
              </a:rPr>
              <a:t>the "?" operator is called the ternary operator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Syntax: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b="1" lang="en-US">
                <a:latin typeface="Century Gothic"/>
                <a:ea typeface="Century Gothic"/>
                <a:cs typeface="Century Gothic"/>
                <a:sym typeface="Century Gothic"/>
              </a:rPr>
              <a:t>condition ? value_if_true : value_if_false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36" name="Google Shape;136;p8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 cap="none">
                <a:latin typeface="Arial Rounded"/>
                <a:ea typeface="Arial Rounded"/>
                <a:cs typeface="Arial Rounded"/>
                <a:sym typeface="Arial Rounded"/>
              </a:rPr>
              <a:t>TERNARY/CONDITIONAL OPERATOR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998" y="4648200"/>
            <a:ext cx="11104004" cy="14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84dc83b60_0_26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44" name="Google Shape;144;g2584dc83b60_0_26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Convert this to if-else</a:t>
            </a:r>
            <a:endParaRPr/>
          </a:p>
        </p:txBody>
      </p:sp>
      <p:pic>
        <p:nvPicPr>
          <p:cNvPr id="145" name="Google Shape;145;g2584dc83b60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363"/>
            <a:ext cx="12191999" cy="161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84dc83b60_0_33"/>
          <p:cNvSpPr txBox="1"/>
          <p:nvPr>
            <p:ph idx="1" type="body"/>
          </p:nvPr>
        </p:nvSpPr>
        <p:spPr>
          <a:xfrm>
            <a:off x="0" y="914400"/>
            <a:ext cx="12192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52" name="Google Shape;152;g2584dc83b60_0_33"/>
          <p:cNvSpPr txBox="1"/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Rounded"/>
              <a:buNone/>
            </a:pPr>
            <a:r>
              <a:rPr b="1" lang="en-US" sz="4000">
                <a:latin typeface="Arial Rounded"/>
                <a:ea typeface="Arial Rounded"/>
                <a:cs typeface="Arial Rounded"/>
                <a:sym typeface="Arial Rounded"/>
              </a:rPr>
              <a:t>Convert this to if-else</a:t>
            </a:r>
            <a:endParaRPr/>
          </a:p>
        </p:txBody>
      </p:sp>
      <p:pic>
        <p:nvPicPr>
          <p:cNvPr id="153" name="Google Shape;153;g2584dc83b6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363"/>
            <a:ext cx="12191999" cy="161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584dc83b60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81150"/>
            <a:ext cx="12192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