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3" r:id="rId4"/>
    <p:sldId id="264" r:id="rId5"/>
    <p:sldId id="265" r:id="rId6"/>
    <p:sldId id="276" r:id="rId7"/>
    <p:sldId id="266" r:id="rId8"/>
    <p:sldId id="267" r:id="rId9"/>
    <p:sldId id="278" r:id="rId10"/>
    <p:sldId id="27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PAYABLE</a:t>
            </a:r>
            <a:br>
              <a:rPr lang="en-US" sz="5500" b="1" dirty="0"/>
            </a:br>
            <a:r>
              <a:rPr lang="en-US" sz="5500" b="1" dirty="0"/>
              <a:t>IN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</a:t>
            </a:r>
            <a:r>
              <a:rPr lang="en-US" sz="3200" dirty="0" err="1">
                <a:latin typeface="Century Gothic" pitchFamily="34" charset="0"/>
              </a:rPr>
              <a:t>owner.call</a:t>
            </a:r>
            <a:r>
              <a:rPr lang="en-US" sz="3200" dirty="0">
                <a:latin typeface="Century Gothic" pitchFamily="34" charset="0"/>
              </a:rPr>
              <a:t>{value: amount}("") statement sends the entire balance of the contract to the owner's address.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returned </a:t>
            </a:r>
            <a:r>
              <a:rPr lang="en-US" sz="3200" dirty="0" err="1">
                <a:latin typeface="Century Gothic" pitchFamily="34" charset="0"/>
              </a:rPr>
              <a:t>boolean</a:t>
            </a:r>
            <a:r>
              <a:rPr lang="en-US" sz="3200" dirty="0">
                <a:latin typeface="Century Gothic" pitchFamily="34" charset="0"/>
              </a:rPr>
              <a:t> value success indicates whether the transaction was successful or not.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require(success, "Failed to send ether") statement ensures that the ether transfer was successful; otherwise, it throws an exception with the specified error message.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Withdrawing ether from contract</a:t>
            </a:r>
          </a:p>
        </p:txBody>
      </p:sp>
    </p:spTree>
    <p:extLst>
      <p:ext uri="{BB962C8B-B14F-4D97-AF65-F5344CB8AC3E}">
        <p14:creationId xmlns:p14="http://schemas.microsoft.com/office/powerpoint/2010/main" val="3500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previous example can be modified to take address and amount of ether to be transferred as input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Transfer ether from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074A7-FCE7-ABFB-7A88-C4A251DF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8" y="2667000"/>
            <a:ext cx="1177290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Seamless integration with cryptocurrency payments.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Flexibility in designing payment mechanisms.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Interoperability with other contracts that transfer Ether.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Enables the contract to act as a financial intermediary.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using Payable</a:t>
            </a:r>
          </a:p>
        </p:txBody>
      </p:sp>
    </p:spTree>
    <p:extLst>
      <p:ext uri="{BB962C8B-B14F-4D97-AF65-F5344CB8AC3E}">
        <p14:creationId xmlns:p14="http://schemas.microsoft.com/office/powerpoint/2010/main" val="37611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Payable functions must be external or public.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fallback function is automatically payable.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Proper validation and security measures are crucial to handle incoming Ether safely.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Restrictions in using Payable</a:t>
            </a:r>
          </a:p>
        </p:txBody>
      </p:sp>
    </p:spTree>
    <p:extLst>
      <p:ext uri="{BB962C8B-B14F-4D97-AF65-F5344CB8AC3E}">
        <p14:creationId xmlns:p14="http://schemas.microsoft.com/office/powerpoint/2010/main" val="21515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Gas costs and transaction fees for payable functions.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Handling multiple currencies or tokens.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Error handling and fallback mechanisms.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Additional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5891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 </a:t>
            </a:r>
            <a:r>
              <a:rPr lang="en-US" sz="3200" dirty="0">
                <a:latin typeface="Century Gothic" pitchFamily="34" charset="0"/>
              </a:rPr>
              <a:t>Payable is a special state variable, constructor, or function in Solidity that allows contracts to receive Ether (cryptocurrency) as part of a transaction.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It enables the contract to accept incoming Ether transfers.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Payable?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 receive Ether payments for goods or services.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 handle fundraising or crowdfunding.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 implement payment systems or financial contracts.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 interact with other contracts that transfer Ether.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Why do we use Payable?</a:t>
            </a:r>
          </a:p>
        </p:txBody>
      </p:sp>
    </p:spTree>
    <p:extLst>
      <p:ext uri="{BB962C8B-B14F-4D97-AF65-F5344CB8AC3E}">
        <p14:creationId xmlns:p14="http://schemas.microsoft.com/office/powerpoint/2010/main" val="39854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E-commerce and online payment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ICOs (Initial Coin Offerings) and token sales.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Donations or fundraising campaigns.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Gaming platforms with in-game purchases.</a:t>
            </a: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to use Payable?</a:t>
            </a:r>
          </a:p>
        </p:txBody>
      </p:sp>
    </p:spTree>
    <p:extLst>
      <p:ext uri="{BB962C8B-B14F-4D97-AF65-F5344CB8AC3E}">
        <p14:creationId xmlns:p14="http://schemas.microsoft.com/office/powerpoint/2010/main" val="22428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State Variable: </a:t>
            </a:r>
            <a:r>
              <a:rPr lang="en-US" sz="3200" dirty="0">
                <a:latin typeface="Century Gothic" pitchFamily="34" charset="0"/>
              </a:rPr>
              <a:t>address payable public recipient;</a:t>
            </a:r>
          </a:p>
          <a:p>
            <a:pPr marL="0" indent="0" algn="just" eaLnBrk="1" hangingPunct="1">
              <a:lnSpc>
                <a:spcPct val="150000"/>
              </a:lnSpc>
              <a:buSzPct val="75000"/>
              <a:buNone/>
            </a:pPr>
            <a:endParaRPr lang="en-US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b="1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Constructor: </a:t>
            </a:r>
            <a:r>
              <a:rPr lang="en-US" dirty="0">
                <a:latin typeface="Century Gothic" pitchFamily="34" charset="0"/>
              </a:rPr>
              <a:t>constructor() payable {}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to use Payable - Basic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B32DB-2A66-ECB3-5068-44DB728F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905000"/>
            <a:ext cx="5943600" cy="110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3ABE5-18C9-9799-DA40-AED999C6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46" y="4191000"/>
            <a:ext cx="8204108" cy="24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0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Function: </a:t>
            </a:r>
            <a:r>
              <a:rPr lang="en-US" sz="3200" dirty="0">
                <a:latin typeface="Century Gothic" pitchFamily="34" charset="0"/>
              </a:rPr>
              <a:t>function deposit() public payable {}</a:t>
            </a:r>
            <a:endParaRPr lang="en-AU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How to use Payable - Basic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4D019-A0AF-DFEC-F439-C79B418A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362200"/>
            <a:ext cx="8915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Not using the payable keyword for functions involving ether transactions will give you an error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Not using payable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2279-D4D5-F1C6-BB5E-0617C424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8" y="2895600"/>
            <a:ext cx="10892983" cy="18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-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Withdrawing ether from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BD005-FC37-3EDE-39D8-8FE8653B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386"/>
            <a:ext cx="11430000" cy="58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withdraw function allows the contract owner to withdraw all the ether stored in the contract.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amount of ether available in the contract is obtained using address(this).balance.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owner address is payable, which means it can receive ether.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Withdrawing ether from contract</a:t>
            </a:r>
          </a:p>
        </p:txBody>
      </p:sp>
    </p:spTree>
    <p:extLst>
      <p:ext uri="{BB962C8B-B14F-4D97-AF65-F5344CB8AC3E}">
        <p14:creationId xmlns:p14="http://schemas.microsoft.com/office/powerpoint/2010/main" val="17978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412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Century Gothic</vt:lpstr>
      <vt:lpstr>Office Theme</vt:lpstr>
      <vt:lpstr>PAYABLE IN SOLIDITY</vt:lpstr>
      <vt:lpstr>What is Payable?</vt:lpstr>
      <vt:lpstr>Why do we use Payable?</vt:lpstr>
      <vt:lpstr>When to use Payable?</vt:lpstr>
      <vt:lpstr>How to use Payable - Basic Syntax</vt:lpstr>
      <vt:lpstr>How to use Payable - Basic Syntax</vt:lpstr>
      <vt:lpstr>Not using payable</vt:lpstr>
      <vt:lpstr>Withdrawing ether from contract</vt:lpstr>
      <vt:lpstr>Withdrawing ether from contract</vt:lpstr>
      <vt:lpstr>Withdrawing ether from contract</vt:lpstr>
      <vt:lpstr>Transfer ether from contract</vt:lpstr>
      <vt:lpstr>Benefits of using Payable</vt:lpstr>
      <vt:lpstr>Restrictions in using Payable</vt:lpstr>
      <vt:lpstr>Additional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2023-06-27T04:24:12Z</dcterms:modified>
</cp:coreProperties>
</file>