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mHT+0Km3sWfYF0ZMPytiekf6I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3c020a7c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3c020a7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Show how changing compiler version causes error.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1.1) Just change the pragma solidity version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Show how you can place 2 contracts in the same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but you’ve to deploy them </a:t>
            </a:r>
            <a:r>
              <a:rPr lang="en-US"/>
              <a:t>separately, one by one.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US"/>
              <a:t>Or combine them using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608B4E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900">
              <a:solidFill>
                <a:srgbClr val="608B4E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569CD6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pragma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569CD6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solidity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900">
                <a:solidFill>
                  <a:srgbClr val="B5CEA8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0.8.3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BABBC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569CD6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Child1 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569CD6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doSomething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32BA89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32BA89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pure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219451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569CD6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9E7E08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19451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CE9178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"Child1 function called"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BABBC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569CD6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Child2 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569CD6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doSomething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32BA89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32BA89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pure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219451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569CD6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9E7E08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19451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CE9178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"Child2 function called"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BABBC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569CD6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Deployer 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Child1 </a:t>
            </a:r>
            <a:r>
              <a:rPr lang="en-US" sz="900">
                <a:solidFill>
                  <a:srgbClr val="32BA89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child1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Child2 </a:t>
            </a:r>
            <a:r>
              <a:rPr lang="en-US" sz="900">
                <a:solidFill>
                  <a:srgbClr val="32BA89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child2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BABBC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F38ABB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child1 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569CD6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Child1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child2 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569CD6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900">
                <a:solidFill>
                  <a:srgbClr val="BABBC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 Child2</a:t>
            </a: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CDCDC"/>
                </a:solidFill>
                <a:highlight>
                  <a:srgbClr val="2223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CDCD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BABBCC"/>
              </a:solidFill>
              <a:highlight>
                <a:srgbClr val="2223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53c020a7c0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c020a7c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3c020a7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53c020a7c0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olidity-by-exampl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676400" y="1219200"/>
            <a:ext cx="95250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sz="6000"/>
            </a:br>
            <a:r>
              <a:rPr b="1" lang="en-US" sz="6000"/>
              <a:t>SOLIDITY CODE</a:t>
            </a:r>
            <a:br>
              <a:rPr b="1" lang="en-US" sz="6000"/>
            </a:br>
            <a:br>
              <a:rPr b="1" lang="en-US" sz="6000"/>
            </a:br>
            <a:r>
              <a:rPr b="1" lang="en-US" sz="6000"/>
              <a:t>BASIC SYNTAX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HELLO WORLD</a:t>
            </a:r>
            <a:endParaRPr/>
          </a:p>
        </p:txBody>
      </p:sp>
      <p:pic>
        <p:nvPicPr>
          <p:cNvPr descr="Text&#10;&#10;Description automatically generated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78" y="1328939"/>
            <a:ext cx="12200955" cy="553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OUTPUT</a:t>
            </a: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9154" y="1426401"/>
            <a:ext cx="6393691" cy="433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LICENSE IDENTIFIER &amp; COMPILER VERSION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-7883" y="707263"/>
            <a:ext cx="121920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SPDX-License-Identifier is a standard way to specify the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license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under which the code is released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MIT license is a permissive open-source license that allows the code to be used, modified, and distributed.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"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pragma solidity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statement is used to specify the compiler version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code, the compiler version must be greater than or equal to 0.8.17 and less than 0.9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CONTRACT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-7883" y="707263"/>
            <a:ext cx="12191999" cy="1989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Solidity contracts are defined using the "contract" keyword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Contracts act as containers for functions and data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Contracts consist of variables, functions, and other declarations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1568" y="2833437"/>
            <a:ext cx="3868863" cy="401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3c020a7c0_0_6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DEMO</a:t>
            </a:r>
            <a:endParaRPr sz="8200"/>
          </a:p>
        </p:txBody>
      </p:sp>
      <p:sp>
        <p:nvSpPr>
          <p:cNvPr id="125" name="Google Shape;125;g253c020a7c0_0_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3c020a7c0_0_12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 u="sng">
                <a:solidFill>
                  <a:schemeClr val="hlink"/>
                </a:solidFill>
                <a:hlinkClick r:id="rId3"/>
              </a:rPr>
              <a:t>Solidity by example </a:t>
            </a:r>
            <a:endParaRPr b="1" sz="5600"/>
          </a:p>
        </p:txBody>
      </p:sp>
      <p:sp>
        <p:nvSpPr>
          <p:cNvPr id="132" name="Google Shape;132;g253c020a7c0_0_1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