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iECl3Ule4eFEJZFHX98+rJruky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enturyGothic-regular.fntdata"/><Relationship Id="rId21" Type="http://schemas.openxmlformats.org/officeDocument/2006/relationships/slide" Target="slides/slide16.xml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solidity-global-variables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Solidity Global Variables - GeeksforGeeks</a:t>
            </a:r>
            <a:endParaRPr/>
          </a:p>
        </p:txBody>
      </p:sp>
      <p:sp>
        <p:nvSpPr>
          <p:cNvPr id="153" name="Google Shape;15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49256a3c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e49256a3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e49256a3c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49256a3c5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e49256a3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e49256a3c5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 security. Example:</a:t>
            </a:r>
            <a:endParaRPr/>
          </a:p>
        </p:txBody>
      </p:sp>
      <p:sp>
        <p:nvSpPr>
          <p:cNvPr id="146" name="Google Shape;146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4076700" y="9144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</a:pPr>
            <a:r>
              <a:rPr b="1" lang="en-US" sz="5500"/>
              <a:t>SOLIDITY VARIABLES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828800" y="49530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[STATE + LOCAL + GLOBAL]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SOME COMMON GLOBAL VARIABLES </a:t>
            </a:r>
            <a:endParaRPr/>
          </a:p>
        </p:txBody>
      </p:sp>
      <p:pic>
        <p:nvPicPr>
          <p:cNvPr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9728" y="707263"/>
            <a:ext cx="7632543" cy="6150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GLOBAL VARIABLES </a:t>
            </a:r>
            <a:endParaRPr/>
          </a:p>
        </p:txBody>
      </p:sp>
      <p:pic>
        <p:nvPicPr>
          <p:cNvPr id="163" name="Google Shape;1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817" y="730911"/>
            <a:ext cx="10533709" cy="6127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GLOBAL VARIABLES </a:t>
            </a:r>
            <a:endParaRPr/>
          </a:p>
        </p:txBody>
      </p:sp>
      <p:pic>
        <p:nvPicPr>
          <p:cNvPr id="170" name="Google Shape;1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95" y="838200"/>
            <a:ext cx="11757610" cy="348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GLOBAL VARIABLES </a:t>
            </a:r>
            <a:endParaRPr/>
          </a:p>
        </p:txBody>
      </p:sp>
      <p:pic>
        <p:nvPicPr>
          <p:cNvPr id="177" name="Google Shape;1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5753" y="670477"/>
            <a:ext cx="3400494" cy="6150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49256a3c5_0_0"/>
          <p:cNvSpPr/>
          <p:nvPr/>
        </p:nvSpPr>
        <p:spPr>
          <a:xfrm>
            <a:off x="1" y="-11875"/>
            <a:ext cx="12192000" cy="719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Quiz</a:t>
            </a:r>
            <a:endParaRPr/>
          </a:p>
        </p:txBody>
      </p:sp>
      <p:pic>
        <p:nvPicPr>
          <p:cNvPr id="184" name="Google Shape;184;g1e49256a3c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9625"/>
            <a:ext cx="11887200" cy="5205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49256a3c5_0_18"/>
          <p:cNvSpPr/>
          <p:nvPr/>
        </p:nvSpPr>
        <p:spPr>
          <a:xfrm>
            <a:off x="1" y="-11875"/>
            <a:ext cx="12192000" cy="719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Quiz</a:t>
            </a:r>
            <a:endParaRPr/>
          </a:p>
        </p:txBody>
      </p:sp>
      <p:pic>
        <p:nvPicPr>
          <p:cNvPr id="191" name="Google Shape;191;g1e49256a3c5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893750"/>
            <a:ext cx="9886950" cy="5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SUMMARY</a:t>
            </a:r>
            <a:endParaRPr/>
          </a:p>
        </p:txBody>
      </p:sp>
      <p:sp>
        <p:nvSpPr>
          <p:cNvPr id="198" name="Google Shape;198;p17"/>
          <p:cNvSpPr txBox="1"/>
          <p:nvPr/>
        </p:nvSpPr>
        <p:spPr>
          <a:xfrm>
            <a:off x="-7883" y="707263"/>
            <a:ext cx="12191999" cy="5530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5"/>
              <a:buFont typeface="Century Gothic"/>
              <a:buChar char="•"/>
            </a:pPr>
            <a:r>
              <a:rPr b="1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Variables</a:t>
            </a:r>
            <a:r>
              <a:rPr b="0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Solidity store and manipulate data within smart contracts.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5"/>
              <a:buFont typeface="Century Gothic"/>
              <a:buChar char="•"/>
            </a:pPr>
            <a:r>
              <a:rPr b="1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 variables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stored on the blockchain, accessible throughout the contract, and maintain their value between function calls.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5"/>
              <a:buFont typeface="Century Gothic"/>
              <a:buChar char="•"/>
            </a:pPr>
            <a:r>
              <a:rPr b="1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 variables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 only within their scope and are temporary.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5"/>
              <a:buFont typeface="Century Gothic"/>
              <a:buChar char="•"/>
            </a:pPr>
            <a:r>
              <a:rPr b="1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Global variables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 access to blockchain-related information and contract metadata.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5"/>
              <a:buFont typeface="Century Gothic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Solidity supports various data types for variables.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5"/>
              <a:buFont typeface="Century Gothic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 scoping, visibility, and gas efficiency when working with variables in Solidity contracts.</a:t>
            </a:r>
            <a:endParaRPr b="0" i="0" sz="2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VARIABLES IN SOLIDITY PROGRAMMING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-7883" y="707263"/>
            <a:ext cx="12191999" cy="1989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Variables in Solidity are used to store and manipulate data.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are declared with a specific data type and can hold values of that type.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733800"/>
            <a:ext cx="9688901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TYPES OF VARIABLES IN SOLIDITY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-7883" y="707263"/>
            <a:ext cx="12191999" cy="1989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 Variables 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 Variables 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Global Variables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6409" y="1066800"/>
            <a:ext cx="8535591" cy="533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STATE VARIABLES </a:t>
            </a:r>
            <a:endParaRPr/>
          </a:p>
        </p:txBody>
      </p:sp>
      <p:sp>
        <p:nvSpPr>
          <p:cNvPr id="112" name="Google Shape;112;p5"/>
          <p:cNvSpPr txBox="1"/>
          <p:nvPr/>
        </p:nvSpPr>
        <p:spPr>
          <a:xfrm>
            <a:off x="-7883" y="707263"/>
            <a:ext cx="121920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 variables in Solidity are declared within a contract and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stored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on the blockchain.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hold values that persist across function calls and maintain their state between transactions.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733800"/>
            <a:ext cx="9688901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USAGE OF STATE VARIABLES </a:t>
            </a:r>
            <a:endParaRPr/>
          </a:p>
        </p:txBody>
      </p:sp>
      <p:sp>
        <p:nvSpPr>
          <p:cNvPr id="120" name="Google Shape;120;p6"/>
          <p:cNvSpPr txBox="1"/>
          <p:nvPr/>
        </p:nvSpPr>
        <p:spPr>
          <a:xfrm>
            <a:off x="-7883" y="707263"/>
            <a:ext cx="12191999" cy="4759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Storing contract-specific data: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 variables can hold values that need to be stored and accessed throughout the contract's lifetime.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Managing contract state: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 variables can track the current state of the contract, such as balance, ownership, or status.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Interacting with other contracts: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 variables can store addresses of other contracts for interaction and function calls.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STATE VARIABLES </a:t>
            </a:r>
            <a:endParaRPr/>
          </a:p>
        </p:txBody>
      </p:sp>
      <p:sp>
        <p:nvSpPr>
          <p:cNvPr id="127" name="Google Shape;127;p7"/>
          <p:cNvSpPr txBox="1"/>
          <p:nvPr/>
        </p:nvSpPr>
        <p:spPr>
          <a:xfrm>
            <a:off x="-7883" y="707263"/>
            <a:ext cx="121920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 variables can have different visibility levels, such as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private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or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internal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determining their accessibility.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Changes to state variables usually require a transaction and incur gas costs.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LOCAL VARIABLES </a:t>
            </a:r>
            <a:endParaRPr/>
          </a:p>
        </p:txBody>
      </p:sp>
      <p:sp>
        <p:nvSpPr>
          <p:cNvPr id="134" name="Google Shape;134;p8"/>
          <p:cNvSpPr txBox="1"/>
          <p:nvPr/>
        </p:nvSpPr>
        <p:spPr>
          <a:xfrm>
            <a:off x="-7883" y="707263"/>
            <a:ext cx="12191999" cy="2682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 variables in Solidity are declared within a function or a block of code.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are temporary and exist only within the scope of the function or block where they are defined.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657600"/>
            <a:ext cx="10127322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LOCAL VARIABLES </a:t>
            </a:r>
            <a:endParaRPr/>
          </a:p>
        </p:txBody>
      </p:sp>
      <p:sp>
        <p:nvSpPr>
          <p:cNvPr id="142" name="Google Shape;142;p10"/>
          <p:cNvSpPr txBox="1"/>
          <p:nvPr/>
        </p:nvSpPr>
        <p:spPr>
          <a:xfrm>
            <a:off x="-7883" y="707263"/>
            <a:ext cx="121920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 variables are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 stored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on the blockchain and do not persist beyond the execution of the function or block.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 variables can have different data types, such as uint, bool, address, or custom-defined types.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GLOBAL VARIABLES </a:t>
            </a:r>
            <a:endParaRPr/>
          </a:p>
        </p:txBody>
      </p:sp>
      <p:sp>
        <p:nvSpPr>
          <p:cNvPr id="149" name="Google Shape;149;p11"/>
          <p:cNvSpPr txBox="1"/>
          <p:nvPr/>
        </p:nvSpPr>
        <p:spPr>
          <a:xfrm>
            <a:off x="-7883" y="707263"/>
            <a:ext cx="12192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Global variables in Solidity are variables that are accessible from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any part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the contract.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provide access to important information and functionality.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Global variables simplify the handling of blockchain-related data and facilitate interaction with other contracts and users.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seecs</dc:creator>
</cp:coreProperties>
</file>