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96sB2ejDULBsSOVQFZ0A0WnD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ad6ba63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ad6ba63c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CALLING PARENT</a:t>
            </a:r>
            <a:br>
              <a:rPr b="1" lang="en-US" sz="5500"/>
            </a:br>
            <a:r>
              <a:rPr b="1" lang="en-US" sz="5500"/>
              <a:t>CONTRACTS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0" y="1143000"/>
            <a:ext cx="12192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As we can see from the inheritance tree, contract B and C both inherit from contract A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And contract D inherits from bot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h contract B and C, as a result it indirectly inherits from contract A as well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 parent function can be called using Paren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tName.FunctionName() as well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CALLING PARENT FUNCTION IN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MULTI-LAYER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0" y="1143000"/>
            <a:ext cx="12192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CALLING PARENT FUNCTION IN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MULTI-LAYER INHERITANCE</a:t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225" y="1143008"/>
            <a:ext cx="9551532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0" y="1143000"/>
            <a:ext cx="12192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4" name="Google Shape;174;p12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CALLING PARENT FUNCTION IN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MULTI-LAYER INHERITANCE</a:t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48" y="1523075"/>
            <a:ext cx="308967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0" y="2666086"/>
            <a:ext cx="5479150" cy="152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0" y="4149500"/>
            <a:ext cx="5479150" cy="15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0749" y="1266838"/>
            <a:ext cx="3089675" cy="113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7" y="2400332"/>
            <a:ext cx="5479150" cy="134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6020" y="3743700"/>
            <a:ext cx="5479150" cy="139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6025" y="5140657"/>
            <a:ext cx="5462074" cy="13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0" y="1143000"/>
            <a:ext cx="12192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 contract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Liger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, contract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Tiger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is inherited first as it is on the right-most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When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‘run()’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function is run in contract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Liger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, it causes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Tiger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.run() function to run which in turn causes BigCat.run() function to run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Note that in this case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, only one super function is executed, which is in the ‘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Liger’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contract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CALLING PARENT FUNCTION IN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MULTI-LAYER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0" y="1143000"/>
            <a:ext cx="12192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2() function of both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Lion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Tiger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contracts consists of a super function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So when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Liger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contract calls run2() function, it first calls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Tiger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.run2() as it was inherited first and then Lion.run2() due to usage of super keyword. Finally the grandparent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BigCat.run2()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is called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CALLING PARENT FUNCTION IN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MULTI-LAYER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0" y="1066800"/>
            <a:ext cx="12192000" cy="579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Calling by Name: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Invoking parent function directly by its name.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Using the Super Keyword: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Calling parent function using the `super` keyword.</a:t>
            </a:r>
            <a:endParaRPr/>
          </a:p>
        </p:txBody>
      </p:sp>
      <p:sp>
        <p:nvSpPr>
          <p:cNvPr id="199" name="Google Shape;199;p16"/>
          <p:cNvSpPr txBox="1"/>
          <p:nvPr>
            <p:ph type="title"/>
          </p:nvPr>
        </p:nvSpPr>
        <p:spPr>
          <a:xfrm>
            <a:off x="0" y="0"/>
            <a:ext cx="12192000" cy="1066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CALLING PARENT FUNCTION BY NAME VS. 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USING THE SUPER KEYWORD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`super` keyword is used to call functions from the parent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It allows child contracts to extend, modify, or invoke parent functions.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`super` is particularly useful in multi-layer inheritance scenarios to specify the order of function execution.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`super` keyword is used to call functions from the parent contract in Solidity.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Allows child contracts to invoke and extend the functionality of parent contract functions.</a:t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IS SUPER KEYWORD?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When to use: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`super` keyword is used when you want to call a function from the parent contract within a child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Why to use: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Customization: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Allows child contracts to extend or modify the behavior of inherited functions.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Function Order: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Helps specify the order in which parent functions are called in multi-layer inheritance.</a:t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WHEN AND WHY TO USE THE SUPER KEYWORD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0950" y="74885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`super.functionName()`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USING THE SUPER KEYWORD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550"/>
            <a:ext cx="6226036" cy="54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987" y="1154812"/>
            <a:ext cx="2676413" cy="105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000" y="2213825"/>
            <a:ext cx="5165775" cy="14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0125" y="3680650"/>
            <a:ext cx="2676425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6981" y="4712531"/>
            <a:ext cx="5165775" cy="128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USING THE SUPER KEYWORD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625" y="914400"/>
            <a:ext cx="7626743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USING THE SUPER KEYWORD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86" y="1058925"/>
            <a:ext cx="3086100" cy="126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4" y="2725349"/>
            <a:ext cx="5640600" cy="1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5" y="4671850"/>
            <a:ext cx="5640600" cy="15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510" y="1058935"/>
            <a:ext cx="3086100" cy="120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0484" y="2731700"/>
            <a:ext cx="5865140" cy="147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0483" y="4671858"/>
            <a:ext cx="5992479" cy="14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USING THE SUPER KEYWORD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638" y="914400"/>
            <a:ext cx="7622734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ad6ba63c8_0_13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3" name="Google Shape;143;g25ad6ba63c8_0_1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USING THE SUPER KEYWORD</a:t>
            </a:r>
            <a:endParaRPr/>
          </a:p>
        </p:txBody>
      </p:sp>
      <p:pic>
        <p:nvPicPr>
          <p:cNvPr id="144" name="Google Shape;144;g25ad6ba63c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86" y="1058925"/>
            <a:ext cx="3086100" cy="126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5ad6ba63c8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5" y="4671850"/>
            <a:ext cx="5640600" cy="15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5ad6ba63c8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510" y="1058935"/>
            <a:ext cx="3086100" cy="120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5ad6ba63c8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483" y="4671858"/>
            <a:ext cx="5992479" cy="14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5ad6ba63c8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24" y="2731700"/>
            <a:ext cx="5622758" cy="15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5ad6ba63c8_0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0475" y="2731709"/>
            <a:ext cx="5961525" cy="140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0" y="1143000"/>
            <a:ext cx="12192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Inheritance Tree Example: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     A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/   \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B    C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\   /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 D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CALLING PARENT FUNCTION IN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MULTI-LAYER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