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62" r:id="rId3"/>
    <p:sldId id="263" r:id="rId4"/>
    <p:sldId id="276" r:id="rId5"/>
    <p:sldId id="277" r:id="rId6"/>
    <p:sldId id="278" r:id="rId7"/>
    <p:sldId id="264" r:id="rId8"/>
    <p:sldId id="279" r:id="rId9"/>
    <p:sldId id="280" r:id="rId10"/>
    <p:sldId id="281" r:id="rId11"/>
    <p:sldId id="265" r:id="rId12"/>
    <p:sldId id="282" r:id="rId13"/>
    <p:sldId id="266" r:id="rId14"/>
    <p:sldId id="283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2" autoAdjust="0"/>
    <p:restoredTop sz="85317" autoAdjust="0"/>
  </p:normalViewPr>
  <p:slideViewPr>
    <p:cSldViewPr>
      <p:cViewPr varScale="1">
        <p:scale>
          <a:sx n="73" d="100"/>
          <a:sy n="73" d="100"/>
        </p:scale>
        <p:origin x="1027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A7EF1-0D1A-403C-B1FA-C5BA444A3D5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71A0F-B233-4B9A-BA41-558A2014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49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8D7F-AEC3-6B1F-E721-422E9F3CF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6150" y="914400"/>
            <a:ext cx="5219700" cy="4114800"/>
          </a:xfrm>
        </p:spPr>
        <p:txBody>
          <a:bodyPr>
            <a:normAutofit/>
          </a:bodyPr>
          <a:lstStyle/>
          <a:p>
            <a:r>
              <a:rPr lang="en-US" sz="5500" b="1" dirty="0"/>
              <a:t>VIEW AND PURE</a:t>
            </a:r>
            <a:br>
              <a:rPr lang="en-US" sz="5500" b="1" dirty="0"/>
            </a:br>
            <a:r>
              <a:rPr lang="en-US" sz="5500" b="1" dirty="0"/>
              <a:t>IN</a:t>
            </a:r>
            <a:br>
              <a:rPr lang="en-US" sz="5500" b="1" dirty="0"/>
            </a:br>
            <a:r>
              <a:rPr lang="en-US" sz="5500" b="1" dirty="0"/>
              <a:t>SOLIDITY</a:t>
            </a:r>
          </a:p>
        </p:txBody>
      </p:sp>
    </p:spTree>
    <p:extLst>
      <p:ext uri="{BB962C8B-B14F-4D97-AF65-F5344CB8AC3E}">
        <p14:creationId xmlns:p14="http://schemas.microsoft.com/office/powerpoint/2010/main" val="312723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dirty="0">
                <a:latin typeface="Century Gothic" pitchFamily="34" charset="0"/>
              </a:rPr>
              <a:t>Can pure function have parameters?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pure Modifier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163895-CE0C-2211-5CB2-8BA586972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8" y="2192720"/>
            <a:ext cx="1200892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6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 fontScale="92500"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State Modification: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   - View functions can read state variables but cannot modify them.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   - Pure functions neither read nor modify state variables.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External Calls: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   - View functions can make external calls to other contracts.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   - Pure functions cannot make any external calls.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endParaRPr lang="en-US" sz="3200" dirty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Difference Between View and Pure</a:t>
            </a:r>
          </a:p>
        </p:txBody>
      </p:sp>
    </p:spTree>
    <p:extLst>
      <p:ext uri="{BB962C8B-B14F-4D97-AF65-F5344CB8AC3E}">
        <p14:creationId xmlns:p14="http://schemas.microsoft.com/office/powerpoint/2010/main" val="9198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Gas Consumption: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   - Both view and pure functions are gas-free when called externally.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   - They do not consume any gas as they don't modify state.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endParaRPr lang="en-US" sz="3200" dirty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Difference Between View and Pure</a:t>
            </a:r>
          </a:p>
        </p:txBody>
      </p:sp>
    </p:spTree>
    <p:extLst>
      <p:ext uri="{BB962C8B-B14F-4D97-AF65-F5344CB8AC3E}">
        <p14:creationId xmlns:p14="http://schemas.microsoft.com/office/powerpoint/2010/main" val="286823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View Functions: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   - Use view functions when you need to access contract state or retrieve data without modifying it.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   - Suitable for querying and retrieving information from the blockchain.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When to Use View and Pure</a:t>
            </a:r>
          </a:p>
        </p:txBody>
      </p:sp>
    </p:spTree>
    <p:extLst>
      <p:ext uri="{BB962C8B-B14F-4D97-AF65-F5344CB8AC3E}">
        <p14:creationId xmlns:p14="http://schemas.microsoft.com/office/powerpoint/2010/main" val="201473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Pure Functions: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   - </a:t>
            </a:r>
            <a:r>
              <a:rPr lang="en-US" sz="3200" dirty="0">
                <a:latin typeface="Century Gothic" pitchFamily="34" charset="0"/>
              </a:rPr>
              <a:t>Use pure functions when you need to perform computations or transformations without interacting with the contract's state.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   - Suitable for mathematical calculations or string manipulations.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When to Use View and Pure</a:t>
            </a:r>
          </a:p>
        </p:txBody>
      </p:sp>
    </p:spTree>
    <p:extLst>
      <p:ext uri="{BB962C8B-B14F-4D97-AF65-F5344CB8AC3E}">
        <p14:creationId xmlns:p14="http://schemas.microsoft.com/office/powerpoint/2010/main" val="83028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Use `view` for functions that read state variables.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Use `pure` for functions that don't read or modify state.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View and pure functions are gas-free when called externally.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6220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Solidity provides two function modifiers: `view` and `pure`, used to indicate the behavior of functions.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These modifiers enhance code clarity by explicitly specifying whether a function modifies state or performs computations without modifying state.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`view` and `pure` functions are read-only and do not consume any gas when called externally.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288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`view` modifier is used to indicate that a function does not modify the state of the contract.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It can read data from the state and other contracts but cannot modify or write any state variables.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View functions are used for querying and accessing contract data.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View Modifier</a:t>
            </a:r>
          </a:p>
        </p:txBody>
      </p:sp>
    </p:spTree>
    <p:extLst>
      <p:ext uri="{BB962C8B-B14F-4D97-AF65-F5344CB8AC3E}">
        <p14:creationId xmlns:p14="http://schemas.microsoft.com/office/powerpoint/2010/main" val="230904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`view` modifier only allows you to see or access state variables, it doesn’t allow you to change them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View Modifier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6D4FD-0F4A-3E6C-58BF-ACF061205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465" y="2743200"/>
            <a:ext cx="922307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8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dirty="0"/>
              <a:t>What will happen if u1 and u2 are replaced by _u1 and _u2 respectively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View Modifier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0389CB-92FC-15E7-F599-9625F1B52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405" y="2374643"/>
            <a:ext cx="9021189" cy="445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2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Why do we get error if view is used?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View Modifier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9C893-3D1A-4057-D640-E0B4C8566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00" y="2514600"/>
            <a:ext cx="11829799" cy="377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0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`pure` modifier is used to indicate that a function does not read or modify the state.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It performs computations solely based on the provided inputs and returns a value.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Pure functions are useful for performing calculations or transformations without interacting with the contract's state.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Pure Modifier</a:t>
            </a:r>
          </a:p>
        </p:txBody>
      </p:sp>
    </p:spTree>
    <p:extLst>
      <p:ext uri="{BB962C8B-B14F-4D97-AF65-F5344CB8AC3E}">
        <p14:creationId xmlns:p14="http://schemas.microsoft.com/office/powerpoint/2010/main" val="424748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Using pure means that we are not accessing any state variables and only working with local variables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Pure Modifier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37445D-A5A0-1DC4-BFBF-6FC444686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96" y="2514600"/>
            <a:ext cx="10231608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Why is pure not used here?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dirty="0">
                <a:latin typeface="Century Gothic" pitchFamily="34" charset="0"/>
              </a:rPr>
              <a:t>Can pure function have parameters?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pure Modifier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9C893-3D1A-4057-D640-E0B4C8566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00" y="2514600"/>
            <a:ext cx="11829799" cy="377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2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3228</TotalTime>
  <Words>476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Rounded MT Bold</vt:lpstr>
      <vt:lpstr>Calibri</vt:lpstr>
      <vt:lpstr>Century Gothic</vt:lpstr>
      <vt:lpstr>Office Theme</vt:lpstr>
      <vt:lpstr>VIEW AND PURE IN SOLIDITY</vt:lpstr>
      <vt:lpstr>Introduction</vt:lpstr>
      <vt:lpstr>View Modifier</vt:lpstr>
      <vt:lpstr>View Modifier</vt:lpstr>
      <vt:lpstr>View Modifier</vt:lpstr>
      <vt:lpstr>View Modifier</vt:lpstr>
      <vt:lpstr>Pure Modifier</vt:lpstr>
      <vt:lpstr>Pure Modifier</vt:lpstr>
      <vt:lpstr>pure Modifier</vt:lpstr>
      <vt:lpstr>pure Modifier</vt:lpstr>
      <vt:lpstr>Difference Between View and Pure</vt:lpstr>
      <vt:lpstr>Difference Between View and Pure</vt:lpstr>
      <vt:lpstr>When to Use View and Pure</vt:lpstr>
      <vt:lpstr>When to Use View and Pure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EE-382: Advanced Computer Networks</dc:title>
  <dc:creator>seecs</dc:creator>
  <cp:lastModifiedBy>Muhammad Saad Munawar</cp:lastModifiedBy>
  <cp:revision>794</cp:revision>
  <dcterms:created xsi:type="dcterms:W3CDTF">2006-08-16T00:00:00Z</dcterms:created>
  <dcterms:modified xsi:type="dcterms:W3CDTF">2023-06-20T15:50:01Z</dcterms:modified>
</cp:coreProperties>
</file>