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2" r:id="rId3"/>
    <p:sldId id="263" r:id="rId4"/>
    <p:sldId id="276" r:id="rId5"/>
    <p:sldId id="278" r:id="rId6"/>
    <p:sldId id="264" r:id="rId7"/>
    <p:sldId id="277" r:id="rId8"/>
    <p:sldId id="279" r:id="rId9"/>
    <p:sldId id="266" r:id="rId10"/>
    <p:sldId id="283" r:id="rId11"/>
    <p:sldId id="265" r:id="rId12"/>
    <p:sldId id="280" r:id="rId13"/>
    <p:sldId id="281" r:id="rId14"/>
    <p:sldId id="282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ERROR HANDLING</a:t>
            </a:r>
            <a:br>
              <a:rPr lang="en-US" sz="5500" b="1" dirty="0"/>
            </a:br>
            <a:r>
              <a:rPr lang="en-US" sz="5500" b="1" dirty="0"/>
              <a:t>IN 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 Use Case: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   </a:t>
            </a:r>
            <a:r>
              <a:rPr lang="en-US" sz="3200" dirty="0">
                <a:latin typeface="Century Gothic" pitchFamily="34" charset="0"/>
              </a:rPr>
              <a:t>- Use `revert` to handle exceptional conditions or user-induced errors.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Use `require` to validate inputs, enforce contract preconditions, or check for specific conditions.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Difference Between Revert and Require</a:t>
            </a:r>
          </a:p>
        </p:txBody>
      </p:sp>
    </p:spTree>
    <p:extLst>
      <p:ext uri="{BB962C8B-B14F-4D97-AF65-F5344CB8AC3E}">
        <p14:creationId xmlns:p14="http://schemas.microsoft.com/office/powerpoint/2010/main" val="11010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`require` statement is used to validate user inputs and enforce contract preconditions.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commonly used to validate function inputs, contract state, or to ensure specific conditions are met.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If the condition evaluates to false, the transaction is reverted, and any changes made during the transaction are rolled back.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Require Statement</a:t>
            </a:r>
          </a:p>
        </p:txBody>
      </p:sp>
    </p:spTree>
    <p:extLst>
      <p:ext uri="{BB962C8B-B14F-4D97-AF65-F5344CB8AC3E}">
        <p14:creationId xmlns:p14="http://schemas.microsoft.com/office/powerpoint/2010/main" val="11005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can be considered  combination of assert and revert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It consists of both condition and error message</a:t>
            </a:r>
            <a:endParaRPr lang="en-US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Require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BF62D-3FDC-4E12-6571-5DAED606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65" y="3048000"/>
            <a:ext cx="951906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Require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8C1C4-B1AC-23D3-CF39-3EB09D0A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75834" cy="4646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E21BC-8AA7-764F-1644-2D82693C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206" y="4570114"/>
            <a:ext cx="3070863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95479D-E9F3-5E6C-DA1B-DBAC2D526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76" y="5560714"/>
            <a:ext cx="8486493" cy="1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r>
              <a:rPr lang="en-US" dirty="0"/>
              <a:t>How can previous code be written as a combination of assert and revert?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Require Statement</a:t>
            </a:r>
          </a:p>
        </p:txBody>
      </p:sp>
    </p:spTree>
    <p:extLst>
      <p:ext uri="{BB962C8B-B14F-4D97-AF65-F5344CB8AC3E}">
        <p14:creationId xmlns:p14="http://schemas.microsoft.com/office/powerpoint/2010/main" val="16609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>
            <a:normAutofit fontScale="92500"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`require` statement is a combination of `revert` and `assert`.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`require` performs input validation and reverts the transaction with an error message if the condition fails.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If the condition within `require` evaluates to false, it behaves like `revert`.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If the condition evaluates to true, it continues executing the function like `assert`.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Revert as Combination of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Require and Assert</a:t>
            </a:r>
          </a:p>
        </p:txBody>
      </p:sp>
    </p:spTree>
    <p:extLst>
      <p:ext uri="{BB962C8B-B14F-4D97-AF65-F5344CB8AC3E}">
        <p14:creationId xmlns:p14="http://schemas.microsoft.com/office/powerpoint/2010/main" val="356302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Error handling in Solidity is crucial for enforcing contract requirements and preventing unexpected behavior.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Use `assert` for internal error checking.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Use `revert` to handle exceptional conditions and provide error messages.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Use `require` to validate inputs and enforce contract preconditions.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3424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Solidity provides various error handling mechanisms to handle exceptional scenarios and enforce contract requirements.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Error handling helps in preventing unexpected behavior and ensuring the integrity of smart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Three commonly used error handling mechanisms in Solidity are `assert`, `revert`, and `require`.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 to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`assert` statement is used to check for internal errors and validate conditions that should never occur.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typically used to assert conditions that must always be true for the contract to function correctly.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If an assertion fails, it indicates a bug in the contract, and the transaction is reverted.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Assert Statement</a:t>
            </a:r>
          </a:p>
        </p:txBody>
      </p:sp>
    </p:spTree>
    <p:extLst>
      <p:ext uri="{BB962C8B-B14F-4D97-AF65-F5344CB8AC3E}">
        <p14:creationId xmlns:p14="http://schemas.microsoft.com/office/powerpoint/2010/main" val="15955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Assert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DD078-6619-93F6-ACED-ADC37B1C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157" y="5415456"/>
            <a:ext cx="2326105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42ED2-A77D-3EF5-0A25-E1630BA8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5415456"/>
            <a:ext cx="1415142" cy="9144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8E219C8-4425-CDD6-5FE7-B22C3026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r>
              <a:rPr lang="en-US" dirty="0"/>
              <a:t>-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4B09B8-067B-25DD-B8D0-F21EABA4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04" y="1219200"/>
            <a:ext cx="9346192" cy="39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Assert Statement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8E219C8-4425-CDD6-5FE7-B22C3026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r>
              <a:rPr lang="en-US" dirty="0"/>
              <a:t>Why is the function in the previous slide not reusable?</a:t>
            </a:r>
          </a:p>
        </p:txBody>
      </p:sp>
    </p:spTree>
    <p:extLst>
      <p:ext uri="{BB962C8B-B14F-4D97-AF65-F5344CB8AC3E}">
        <p14:creationId xmlns:p14="http://schemas.microsoft.com/office/powerpoint/2010/main" val="38179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`revert` statement is used to explicitly revert the current transaction and provide an error message.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commonly used for user-induced errors or to handle exceptional conditions.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When a `revert` statement is encountered, all changes made during the transaction are reverted.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Revert Statement</a:t>
            </a:r>
          </a:p>
        </p:txBody>
      </p:sp>
    </p:spTree>
    <p:extLst>
      <p:ext uri="{BB962C8B-B14F-4D97-AF65-F5344CB8AC3E}">
        <p14:creationId xmlns:p14="http://schemas.microsoft.com/office/powerpoint/2010/main" val="13950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the least used of the three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It has no condition, it will execute when it is encountered</a:t>
            </a:r>
            <a:endParaRPr lang="en-US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Revert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A40C9-9821-8EDE-5310-4536A733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90715"/>
            <a:ext cx="6601476" cy="335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F4CE73-2A1B-B9D3-F40A-B4D442145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641631"/>
            <a:ext cx="3281678" cy="129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8822AE-1288-F2DF-E021-40B3ADEB5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51398"/>
            <a:ext cx="608732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After going through the slides, tell why revert is the least used of the three?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Revert Statement</a:t>
            </a:r>
          </a:p>
        </p:txBody>
      </p:sp>
    </p:spTree>
    <p:extLst>
      <p:ext uri="{BB962C8B-B14F-4D97-AF65-F5344CB8AC3E}">
        <p14:creationId xmlns:p14="http://schemas.microsoft.com/office/powerpoint/2010/main" val="12248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Error Message: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`revert` allows providing an error message to explain the reason for reverting.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`require` also allows providing an error message to provide context for the revert, but it has a different purpose.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Difference Between Revert and Require</a:t>
            </a:r>
          </a:p>
        </p:txBody>
      </p:sp>
    </p:spTree>
    <p:extLst>
      <p:ext uri="{BB962C8B-B14F-4D97-AF65-F5344CB8AC3E}">
        <p14:creationId xmlns:p14="http://schemas.microsoft.com/office/powerpoint/2010/main" val="40687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546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Century Gothic</vt:lpstr>
      <vt:lpstr>Office Theme</vt:lpstr>
      <vt:lpstr>ERROR HANDLING IN  SOLIDITY</vt:lpstr>
      <vt:lpstr>Introduction to Error Handling</vt:lpstr>
      <vt:lpstr>Assert Statement</vt:lpstr>
      <vt:lpstr>Assert Statement</vt:lpstr>
      <vt:lpstr>Assert Statement</vt:lpstr>
      <vt:lpstr>Revert Statement</vt:lpstr>
      <vt:lpstr>Revert Statement</vt:lpstr>
      <vt:lpstr>Revert Statement</vt:lpstr>
      <vt:lpstr>Difference Between Revert and Require</vt:lpstr>
      <vt:lpstr>Difference Between Revert and Require</vt:lpstr>
      <vt:lpstr>Require Statement</vt:lpstr>
      <vt:lpstr>Require Statement</vt:lpstr>
      <vt:lpstr>Require Statement</vt:lpstr>
      <vt:lpstr>Require Statement</vt:lpstr>
      <vt:lpstr>Revert as Combination of  Require and Assert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2023-06-20T19:47:37Z</dcterms:modified>
</cp:coreProperties>
</file>