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fM9V3LZJZoBw/ZG5nlNt4upqT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a9eca11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5a9eca11ac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a9eca11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5a9eca11ac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486150" y="914400"/>
            <a:ext cx="521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b="1" lang="en-US" sz="5500"/>
              <a:t>INHERITANCE </a:t>
            </a:r>
            <a:br>
              <a:rPr b="1" lang="en-US" sz="5500"/>
            </a:br>
            <a:r>
              <a:rPr b="1" lang="en-US" sz="5500"/>
              <a:t>IN </a:t>
            </a:r>
            <a:br>
              <a:rPr b="1" lang="en-US" sz="5500"/>
            </a:br>
            <a:r>
              <a:rPr b="1" lang="en-US" sz="5500"/>
              <a:t>SOLIDITY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a9eca11ac_0_5"/>
          <p:cNvSpPr txBox="1"/>
          <p:nvPr>
            <p:ph idx="1" type="body"/>
          </p:nvPr>
        </p:nvSpPr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What will happen if bool b = true?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8" name="Google Shape;148;g25a9eca11ac_0_5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SUPER FUNCTION</a:t>
            </a:r>
            <a:endParaRPr/>
          </a:p>
        </p:txBody>
      </p:sp>
      <p:pic>
        <p:nvPicPr>
          <p:cNvPr id="149" name="Google Shape;149;g25a9eca11a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4403"/>
            <a:ext cx="7261326" cy="46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5a9eca11a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984" y="2537088"/>
            <a:ext cx="2717950" cy="13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Solidity supports multiple inheritance, allowing a child contract to inherit from multiple parent contracts.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Separate parent contracts with commas.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Order is very important here, as contract name that is written right most is inherited first</a:t>
            </a:r>
            <a:endParaRPr/>
          </a:p>
        </p:txBody>
      </p:sp>
      <p:sp>
        <p:nvSpPr>
          <p:cNvPr id="156" name="Google Shape;156;p11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MULTIPLE INHERITANCE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order in which parent contracts are listed determines the order of constructor execution and function overriding.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Child contracts can override functions from parent contracts.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2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MULTIPLE INHERITANCE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Example: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MULTIPLE INHERITANCE</a:t>
            </a:r>
            <a:endParaRPr/>
          </a:p>
        </p:txBody>
      </p:sp>
      <p:pic>
        <p:nvPicPr>
          <p:cNvPr id="169" name="Google Shape;1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349" y="914400"/>
            <a:ext cx="9319825" cy="30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205" y="3976855"/>
            <a:ext cx="9651149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a9eca11ac_0_17"/>
          <p:cNvSpPr txBox="1"/>
          <p:nvPr>
            <p:ph idx="1" type="body"/>
          </p:nvPr>
        </p:nvSpPr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25a9eca11ac_0_17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MULTIPLE INHERITANCE</a:t>
            </a:r>
            <a:endParaRPr/>
          </a:p>
        </p:txBody>
      </p:sp>
      <p:pic>
        <p:nvPicPr>
          <p:cNvPr id="177" name="Google Shape;177;g25a9eca11ac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914405"/>
            <a:ext cx="9555583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5a9eca11ac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5608" y="5123008"/>
            <a:ext cx="2636400" cy="122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In case of example in the previous slide, contract C2 is inherited first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As both C1 and C2 contracts have get function hence after override keyword both are mentioned, order doesn’t matter here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As C2 is inherited first, so super function will execute get function of C2 contract</a:t>
            </a:r>
            <a:endParaRPr/>
          </a:p>
        </p:txBody>
      </p:sp>
      <p:sp>
        <p:nvSpPr>
          <p:cNvPr id="184" name="Google Shape;184;p1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MULTIPLE INHERITANCE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What will be the output in this case?</a:t>
            </a:r>
            <a:endParaRPr/>
          </a:p>
        </p:txBody>
      </p:sp>
      <p:sp>
        <p:nvSpPr>
          <p:cNvPr id="190" name="Google Shape;190;p15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MULTIPLE INHERITANCE</a:t>
            </a:r>
            <a:endParaRPr/>
          </a:p>
        </p:txBody>
      </p:sp>
      <p:pic>
        <p:nvPicPr>
          <p:cNvPr id="191" name="Google Shape;1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768" y="1810930"/>
            <a:ext cx="9438475" cy="31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Contracts can be structured in multi-layer inheritance, creating a hierarchical relationship.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Child contracts inherit from a parent contract, which can also be a child of another parent contract.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In this case the direct parent is inherited from first and then the parent of that parent, otherwise you will get compilation error</a:t>
            </a:r>
            <a:endParaRPr/>
          </a:p>
        </p:txBody>
      </p:sp>
      <p:sp>
        <p:nvSpPr>
          <p:cNvPr id="197" name="Google Shape;197;p16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MULTI-LAYER INHERITANCE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Example:</a:t>
            </a:r>
            <a:endParaRPr/>
          </a:p>
        </p:txBody>
      </p:sp>
      <p:sp>
        <p:nvSpPr>
          <p:cNvPr id="203" name="Google Shape;203;p17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MULTI-LAYER INHERITANCE</a:t>
            </a:r>
            <a:endParaRPr/>
          </a:p>
        </p:txBody>
      </p:sp>
      <p:pic>
        <p:nvPicPr>
          <p:cNvPr id="204" name="Google Shape;2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94" y="2116032"/>
            <a:ext cx="10395825" cy="33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Inheritance allows for code reuse, modularity, and hierarchical organization of contracts.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`is` keyword is used for inheritance, and multiple inheritance is supported.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order of inheritance determines constructor execution and function overriding.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`virtual`, `override`, and `super` keywords enable customization and interaction between parent and child contracts.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Inheritance is a mechanism that allows a contract to inherit properties (state variables and functions) from another contract.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Purpose: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Enables code reuse, modularity, and hierarchical structure in Solidity contracts.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WHAT IS INHERITANCE?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When to use: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Inheritance is used when you want to reuse code from an existing contract or establish a hierarchical relationship between contracts.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Why to use: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Code Reusability: Inherit properties from a base contract to avoid duplicating code.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Modularity: Break down complex contracts into smaller, manageable pieces.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Extensibility: Customize and extend the functionality of existing contracts.</a:t>
            </a:r>
            <a:endParaRPr/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WHEN AND WHY TO USE INHERITANCE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Use the `is` keyword to inherit from a parent contract.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Child contracts gain access to parent contract's state variables and functions.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		</a:t>
            </a:r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 OF INHERITANCE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963" y="2996775"/>
            <a:ext cx="7694067" cy="38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		</a:t>
            </a:r>
            <a:endParaRPr/>
          </a:p>
        </p:txBody>
      </p:sp>
      <p:sp>
        <p:nvSpPr>
          <p:cNvPr id="113" name="Google Shape;113;p5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 OF INHERITANCE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900" y="914400"/>
            <a:ext cx="72522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100" y="2781300"/>
            <a:ext cx="3337798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`virtual`: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Used in parent contracts to indicate that a function can be overridden.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`override`: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Used in child contracts to explicitly indicate function overriding.</a:t>
            </a:r>
            <a:endParaRPr/>
          </a:p>
        </p:txBody>
      </p:sp>
      <p:sp>
        <p:nvSpPr>
          <p:cNvPr id="121" name="Google Shape;121;p6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VIRTUAL AND OVERRIDE KEYWORDS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02450"/>
            <a:ext cx="8504175" cy="29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1088" y="3067050"/>
            <a:ext cx="25622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It allows the child contract to execute additional logic while retaining the functionality of the parent contract.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Useful when you want to execute the parent's logic before or after the child's logic.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SUPER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Syntax: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contract ChildContract is ParentContract {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     function foo() public override {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         // Child contract logic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         super.foo(); // Call parent's foo function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         // More child contract logic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     }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 }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SUPER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Example:</a:t>
            </a:r>
            <a:endParaRPr/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1" name="Google Shape;141;p10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SUPER FUNCTION</a:t>
            </a:r>
            <a:endParaRPr/>
          </a:p>
        </p:txBody>
      </p:sp>
      <p:pic>
        <p:nvPicPr>
          <p:cNvPr id="142" name="Google Shape;1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169" y="2113238"/>
            <a:ext cx="7563675" cy="35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