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OS35FGlnjGOAuHa0jRQZWwSaV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55db278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555db27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555db2781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5db278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555db27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555db2781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009900" y="2971800"/>
            <a:ext cx="6172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b="1" lang="en-US" sz="7000"/>
              <a:t>MetaMask Wallet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5971" y="228600"/>
            <a:ext cx="382005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METAMASK WALLET?</a:t>
            </a:r>
            <a:endParaRPr/>
          </a:p>
        </p:txBody>
      </p:sp>
      <p:pic>
        <p:nvPicPr>
          <p:cNvPr descr="What is Metamask? A Beginner's Guide - Easy Crypto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3" y="1219200"/>
            <a:ext cx="12121054" cy="542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METAMASK WALLET?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-7883" y="707263"/>
            <a:ext cx="12191999" cy="3374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MetaMask is a cryptocurrency wallet and a browser extension that allows you to interact with the Ethereum blockchain.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serves as a bridge between your web browser and the Ethereum network, enabling you to manage your digital assets and access decentralized applications (DApps).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GETTING STARTED WITH METAMASK WALLET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-7883" y="707263"/>
            <a:ext cx="12192000" cy="3374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MetaMask: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the MetaMask extension to your preferred web browser (Chrome, Firefox, etc.).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Account: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up a new wallet or import an existing one using a mnemonic phrase or JSON file.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GETTING STARTED WITH METAMASK WALLET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-7883" y="707263"/>
            <a:ext cx="12191999" cy="129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 Your Wallet: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ETH (Ethereum) or other ERC-20 tokens to your MetaMask wallet for transactions and interactions.</a:t>
            </a:r>
            <a:endParaRPr/>
          </a:p>
        </p:txBody>
      </p:sp>
      <p:pic>
        <p:nvPicPr>
          <p:cNvPr descr="MetaMask launches bridge aggregator tool for wallet users"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738" y="2349533"/>
            <a:ext cx="6374524" cy="38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GETTING STARTED WITH METAMASK WALLET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-7883" y="707263"/>
            <a:ext cx="12191999" cy="4067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 to DApps: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Visit DApp websites and connect your MetaMask wallet to start using them.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 Measures: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additional security features like a password, biometric authentication, or hardware wallet integration for enhanced protection.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55db2781_0_6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Mnemonic</a:t>
            </a: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VS Private Key</a:t>
            </a:r>
            <a:endParaRPr/>
          </a:p>
        </p:txBody>
      </p:sp>
      <p:sp>
        <p:nvSpPr>
          <p:cNvPr id="132" name="Google Shape;132;g25555db2781_0_6"/>
          <p:cNvSpPr txBox="1"/>
          <p:nvPr/>
        </p:nvSpPr>
        <p:spPr>
          <a:xfrm>
            <a:off x="-7883" y="707263"/>
            <a:ext cx="121920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entury Gothic"/>
              <a:buChar char="•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Mnemonic Phrase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single mnemonic phrase can generate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private keys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through a process defined in BIP32 (Hierarchical Deterministic Wallets). This allows users to manage multiple accounts with a single mnemonic phrase.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○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BIP32 seed is generated from 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mnemonic that is used to generate the private key which generates the public key.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entury Gothic"/>
              <a:buChar char="•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Key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single private key corresponds to a single public key (and therefore a single account). If you want multiple accounts, you would need multiple private keys.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55db2781_0_14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9" name="Google Shape;139;g25555db2781_0_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TIPS AND BEST PRACTICES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-7883" y="707263"/>
            <a:ext cx="12191999" cy="614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 Your Seed Phrase Safe: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your mnemonic phrase offline in a secure location. Do not share it with anyone.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Beware of Phishing Attempts: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 you are interacting with the official MetaMask website and exercise caution when entering your wallet details.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Regularly Update the Extension: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updates and security patches to benefit from the latest features and bug fixes.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DApps: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using a DApp, verify its reputation, review user feedback, and understand the risks involved.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