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2" r:id="rId3"/>
    <p:sldId id="263" r:id="rId4"/>
    <p:sldId id="264" r:id="rId5"/>
    <p:sldId id="283" r:id="rId6"/>
    <p:sldId id="282" r:id="rId7"/>
    <p:sldId id="284" r:id="rId8"/>
    <p:sldId id="267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3" d="100"/>
          <a:sy n="73" d="100"/>
        </p:scale>
        <p:origin x="102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7000" b="1" dirty="0"/>
              <a:t>SENDING </a:t>
            </a:r>
            <a:br>
              <a:rPr lang="en-US" sz="7000" b="1" dirty="0"/>
            </a:br>
            <a:r>
              <a:rPr lang="en-US" sz="7000" b="1" dirty="0"/>
              <a:t>ETHER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Sending Ether in Solidity is essential for financial transactions and interactions with other contracts or addresses.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`transfer`, `send`, and `call` methods provide different levels of control and flexibility.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Developers should carefully consider gas requirements, error handling, and security considerations when using these methods.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259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Sending Ether is a crucial aspect of Ethereum smart contracts, enabling the transfer of value between addresses. Solidity provides different methods to send Ether, including `transfer`, `send`, and `call`.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Purpose: </a:t>
            </a:r>
            <a:r>
              <a:rPr lang="en-US" sz="3200" dirty="0">
                <a:latin typeface="Century Gothic" pitchFamily="34" charset="0"/>
              </a:rPr>
              <a:t>Sending Ether allows contracts to perform financial transactions, pay other contracts or users, and interact with the Ethereum ecosystem.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Usage: </a:t>
            </a:r>
            <a:r>
              <a:rPr lang="en-US" sz="3200" dirty="0">
                <a:latin typeface="Century Gothic" pitchFamily="34" charset="0"/>
              </a:rPr>
              <a:t>Contracts can use these functions to send Ether to other addresses, contracts, or external accounts.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Purpose and Usage</a:t>
            </a:r>
          </a:p>
        </p:txBody>
      </p:sp>
    </p:spTree>
    <p:extLst>
      <p:ext uri="{BB962C8B-B14F-4D97-AF65-F5344CB8AC3E}">
        <p14:creationId xmlns:p14="http://schemas.microsoft.com/office/powerpoint/2010/main" val="10173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`</a:t>
            </a:r>
            <a:r>
              <a:rPr lang="en-US" sz="3200" b="1" dirty="0">
                <a:latin typeface="Century Gothic" pitchFamily="34" charset="0"/>
              </a:rPr>
              <a:t>transfer`: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Automatically forwards 2300 gas stipend to the recipient.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Throws an exception and reverts the transaction on failure.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No longer recommended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Methods for Sending 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0C2C8-8852-F8D1-519A-D921C2E7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84" y="4267200"/>
            <a:ext cx="1118563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`send`: </a:t>
            </a:r>
            <a:r>
              <a:rPr lang="en-US" sz="3200" dirty="0">
                <a:latin typeface="Century Gothic" pitchFamily="34" charset="0"/>
              </a:rPr>
              <a:t>Similar to `transfer` but returns a </a:t>
            </a:r>
            <a:r>
              <a:rPr lang="en-US" sz="3200" dirty="0" err="1">
                <a:latin typeface="Century Gothic" pitchFamily="34" charset="0"/>
              </a:rPr>
              <a:t>boolean</a:t>
            </a:r>
            <a:r>
              <a:rPr lang="en-US" sz="3200" dirty="0">
                <a:latin typeface="Century Gothic" pitchFamily="34" charset="0"/>
              </a:rPr>
              <a:t> indicating success or failure.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Returns `true` on success and `false` on failure.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Does not throw exceptions and allows error handling.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Methods for Sending Ether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8D2EE-A76A-EAA4-7A08-87611E5A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038600"/>
            <a:ext cx="9220200" cy="27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`call`: </a:t>
            </a:r>
            <a:r>
              <a:rPr lang="en-US" sz="3200" dirty="0">
                <a:latin typeface="Century Gothic" pitchFamily="34" charset="0"/>
              </a:rPr>
              <a:t>Most flexible but requires explicit gas and data parameters.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Allows sending Ether and executing arbitrary functions on the recipient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Can specify gas limit and include additional data.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Currently most recommended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Methods for Sending Ether</a:t>
            </a:r>
          </a:p>
        </p:txBody>
      </p:sp>
    </p:spTree>
    <p:extLst>
      <p:ext uri="{BB962C8B-B14F-4D97-AF65-F5344CB8AC3E}">
        <p14:creationId xmlns:p14="http://schemas.microsoft.com/office/powerpoint/2010/main" val="5160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b="1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b="1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b="1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Before running transaction, in remix, you can specify the ether you want to send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Methods for Sending 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99132-CB9C-9363-C765-DF2CB2123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27" y="1066800"/>
            <a:ext cx="11009545" cy="251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04A30-927C-4325-910F-A276192F7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343" y="5133910"/>
            <a:ext cx="4869314" cy="13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Facilitates financial transactions within smart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Allows interaction with external contracts and addresses.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Enables flexible error handling and control flow.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7361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Ensure sufficient gas is provided to execute the function or contract call.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Be cautious of reentrancy vulnerabilities when interacting with external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Handle failure scenarios and implement appropriate error handling mechanisms.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84725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338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Century Gothic</vt:lpstr>
      <vt:lpstr>Office Theme</vt:lpstr>
      <vt:lpstr>SENDING  ETHER</vt:lpstr>
      <vt:lpstr>Introduction</vt:lpstr>
      <vt:lpstr>Purpose and Usage</vt:lpstr>
      <vt:lpstr>Methods for Sending Ether</vt:lpstr>
      <vt:lpstr>Methods for Sending Ether</vt:lpstr>
      <vt:lpstr>Methods for Sending Ether</vt:lpstr>
      <vt:lpstr>Methods for Sending Ether</vt:lpstr>
      <vt:lpstr>Benefits</vt:lpstr>
      <vt:lpstr>Considerations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795</cp:revision>
  <dcterms:created xsi:type="dcterms:W3CDTF">2006-08-16T00:00:00Z</dcterms:created>
  <dcterms:modified xsi:type="dcterms:W3CDTF">2023-06-27T10:41:18Z</dcterms:modified>
</cp:coreProperties>
</file>