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d87saZsWtP2ycPWtGVnS5bZbq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852aa210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5852aa21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NO</a:t>
            </a:r>
            <a:endParaRPr/>
          </a:p>
        </p:txBody>
      </p:sp>
      <p:sp>
        <p:nvSpPr>
          <p:cNvPr id="100" name="Google Shape;100;g25852aa2105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 a diagram for this like</a:t>
            </a:r>
            <a:br>
              <a:rPr lang="en-US"/>
            </a:br>
            <a:br>
              <a:rPr lang="en-US"/>
            </a:br>
            <a:r>
              <a:rPr lang="en-US"/>
              <a:t>Opcode Push ……. number …..</a:t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initilized once hence we use constructor</a:t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852aa210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852aa21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NO</a:t>
            </a:r>
            <a:endParaRPr/>
          </a:p>
        </p:txBody>
      </p:sp>
      <p:sp>
        <p:nvSpPr>
          <p:cNvPr id="135" name="Google Shape;135;g25852aa2105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514600" y="12954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b="1" lang="en-US" sz="7000"/>
              <a:t>SOLIDITY-</a:t>
            </a:r>
            <a:br>
              <a:rPr b="1" lang="en-US" sz="7000"/>
            </a:br>
            <a:r>
              <a:rPr b="1" lang="en-US" sz="7000"/>
              <a:t> CONSTANT</a:t>
            </a:r>
            <a:br>
              <a:rPr b="1" lang="en-US" sz="7000"/>
            </a:br>
            <a:r>
              <a:rPr b="1" lang="en-US" sz="7000"/>
              <a:t>&amp; IMMUTABLE</a:t>
            </a:r>
            <a:endParaRPr b="1"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CONSTANT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-7883" y="707263"/>
            <a:ext cx="12191999" cy="19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 variables in Solidity are variables whose value cannot be changed after initialization.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must be assigned a value on declaration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2" y="3657600"/>
            <a:ext cx="121765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852aa2105_0_5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Will this compile?</a:t>
            </a:r>
            <a:endParaRPr/>
          </a:p>
        </p:txBody>
      </p:sp>
      <p:pic>
        <p:nvPicPr>
          <p:cNvPr id="103" name="Google Shape;103;g25852aa210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75" y="833576"/>
            <a:ext cx="10080650" cy="5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BENEFITS OF CONSTANT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-7883" y="707263"/>
            <a:ext cx="121920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Immutable values: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Once assigned, their value cannot be changed, ensuring data integrity.</a:t>
            </a:r>
            <a:endParaRPr sz="1000"/>
          </a:p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optimization: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 values are computed at compile-time, reducing gas costs.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nce assigned, is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directly inserted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into the bytecode at the points where it is used. This can mean fewer SLOAD operations, which are relatively expensive in terms of gas</a:t>
            </a:r>
            <a:endParaRPr sz="1000"/>
          </a:p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readability: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Clearly indicate values that should not be modified, improving code understanding.</a:t>
            </a:r>
            <a:endParaRPr sz="1000"/>
          </a:p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Efficiency: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 variables are stored directly in the bytecode, eliminating storage and state access costs.</a:t>
            </a:r>
            <a:endParaRPr b="0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IMMUTABLE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-7883" y="707263"/>
            <a:ext cx="12191999" cy="3374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Immutable variables in Solidity are variables whose value cannot be changed after initialization.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are declared using the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immutable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keyword.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entury Gothic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Immutable can only be initialized inline or assigned directly in the constructor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IMMUTABLE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28453" l="0" r="0" t="0"/>
          <a:stretch/>
        </p:blipFill>
        <p:spPr>
          <a:xfrm>
            <a:off x="1048725" y="848703"/>
            <a:ext cx="10078801" cy="43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1" y="-11875"/>
            <a:ext cx="12192000" cy="7191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IMMUTABLE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-7875" y="707275"/>
            <a:ext cx="12192000" cy="6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Compile-time assignment: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are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during contract deployment and cannot be changed afterward. 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actual locations in the bytecode where the value will be stored are determined when the contract is compiled</a:t>
            </a:r>
            <a:endParaRPr sz="1000"/>
          </a:p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optimization: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Immutable values are computed at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-time, reducing gas costs.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nce assigned, is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directly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into the bytecode at the points where it is used. This can mean fewer SLOAD operations, which are relatively expensive in terms of gas</a:t>
            </a:r>
            <a:endParaRPr sz="1000"/>
          </a:p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safety: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Prevents accidental modification of important values, enhancing code stability.</a:t>
            </a:r>
            <a:endParaRPr sz="1000"/>
          </a:p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entury Gothic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Enhanced security: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Immutable variables can provide protection against certain attacks, such as reentrancy vulnerabilities.</a:t>
            </a:r>
            <a:endParaRPr b="0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852aa2105_0_13"/>
          <p:cNvSpPr/>
          <p:nvPr/>
        </p:nvSpPr>
        <p:spPr>
          <a:xfrm>
            <a:off x="1" y="-11875"/>
            <a:ext cx="12192000" cy="719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Will this compile?</a:t>
            </a:r>
            <a:endParaRPr/>
          </a:p>
        </p:txBody>
      </p:sp>
      <p:pic>
        <p:nvPicPr>
          <p:cNvPr id="138" name="Google Shape;138;g25852aa210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5" y="1009475"/>
            <a:ext cx="11170351" cy="5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609600" y="124975"/>
            <a:ext cx="10972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CONSTANT VS IMMUTABLE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609600" y="784991"/>
            <a:ext cx="5386917" cy="510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u="sng"/>
              <a:t>CONSTANT</a:t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609600" y="1315654"/>
            <a:ext cx="5386917" cy="554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Declared using the `</a:t>
            </a:r>
            <a:r>
              <a:rPr b="1" lang="en-US" sz="3000"/>
              <a:t>constant</a:t>
            </a:r>
            <a:r>
              <a:rPr lang="en-US" sz="3000"/>
              <a:t>` keyword.                                                 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Assigned at compile-time.                                 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Can be state variables or local variables.                                                    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Example:                         </a:t>
            </a:r>
            <a:endParaRPr/>
          </a:p>
          <a:p>
            <a:pPr indent="-3492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uint256 constant public MAX_VALUE = 100; </a:t>
            </a:r>
            <a:endParaRPr/>
          </a:p>
        </p:txBody>
      </p:sp>
      <p:sp>
        <p:nvSpPr>
          <p:cNvPr id="147" name="Google Shape;147;p7"/>
          <p:cNvSpPr txBox="1"/>
          <p:nvPr>
            <p:ph idx="3" type="body"/>
          </p:nvPr>
        </p:nvSpPr>
        <p:spPr>
          <a:xfrm>
            <a:off x="6193367" y="784991"/>
            <a:ext cx="5389033" cy="510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u="sng"/>
              <a:t>IMMUTABLE</a:t>
            </a:r>
            <a:endParaRPr/>
          </a:p>
        </p:txBody>
      </p:sp>
      <p:sp>
        <p:nvSpPr>
          <p:cNvPr id="148" name="Google Shape;148;p7"/>
          <p:cNvSpPr txBox="1"/>
          <p:nvPr>
            <p:ph idx="4" type="body"/>
          </p:nvPr>
        </p:nvSpPr>
        <p:spPr>
          <a:xfrm>
            <a:off x="6193368" y="1315654"/>
            <a:ext cx="5389033" cy="5542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Declared using the `</a:t>
            </a:r>
            <a:r>
              <a:rPr b="1" lang="en-US" sz="3000"/>
              <a:t>immutable</a:t>
            </a:r>
            <a:r>
              <a:rPr lang="en-US" sz="3000"/>
              <a:t>` keyword.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Assigned at deployment-time.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Can only be state variables.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Example:</a:t>
            </a:r>
            <a:endParaRPr/>
          </a:p>
          <a:p>
            <a:pPr indent="-3492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uint256 immutable public   MAX_VALUE = 100;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