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2" r:id="rId3"/>
    <p:sldId id="263" r:id="rId4"/>
    <p:sldId id="264" r:id="rId5"/>
    <p:sldId id="265" r:id="rId6"/>
    <p:sldId id="277" r:id="rId7"/>
    <p:sldId id="278" r:id="rId8"/>
    <p:sldId id="266" r:id="rId9"/>
    <p:sldId id="267" r:id="rId10"/>
    <p:sldId id="26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3" d="100"/>
          <a:sy n="73" d="100"/>
        </p:scale>
        <p:origin x="102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914400"/>
            <a:ext cx="5219700" cy="4114800"/>
          </a:xfrm>
        </p:spPr>
        <p:txBody>
          <a:bodyPr>
            <a:normAutofit/>
          </a:bodyPr>
          <a:lstStyle/>
          <a:p>
            <a:r>
              <a:rPr lang="en-US" sz="5500" b="1" dirty="0"/>
              <a:t>STRUCT </a:t>
            </a:r>
            <a:br>
              <a:rPr lang="en-US" sz="5500" b="1" dirty="0"/>
            </a:br>
            <a:r>
              <a:rPr lang="en-US" sz="5500" b="1" dirty="0"/>
              <a:t>IN </a:t>
            </a:r>
            <a:br>
              <a:rPr lang="en-US" sz="5500" b="1" dirty="0"/>
            </a:br>
            <a:r>
              <a:rPr lang="en-US" sz="5500" b="1" dirty="0"/>
              <a:t>SOLIDITY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7911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Best practice: </a:t>
            </a:r>
            <a:r>
              <a:rPr lang="en-US" sz="3200" dirty="0">
                <a:latin typeface="Century Gothic" pitchFamily="34" charset="0"/>
              </a:rPr>
              <a:t>Writing structs in a separate file allows for better organization and reusability.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Create a separate `.sol` file to define the struct, e.g., `</a:t>
            </a:r>
            <a:r>
              <a:rPr lang="en-US" sz="3200" dirty="0" err="1">
                <a:latin typeface="Century Gothic" pitchFamily="34" charset="0"/>
              </a:rPr>
              <a:t>MyStruct.sol</a:t>
            </a:r>
            <a:r>
              <a:rPr lang="en-US" sz="3200" dirty="0">
                <a:latin typeface="Century Gothic" pitchFamily="34" charset="0"/>
              </a:rPr>
              <a:t>`.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Use the `import` statement to import the struct into other Solidity contracts.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>
            <a:normAutofit fontScale="90000"/>
          </a:bodyPr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Writing Structs in a Separate File</a:t>
            </a:r>
            <a:br>
              <a:rPr lang="en-US" sz="4000" b="1" cap="all" dirty="0">
                <a:latin typeface="Arial Rounded MT Bold" pitchFamily="34" charset="0"/>
              </a:rPr>
            </a:br>
            <a:r>
              <a:rPr lang="en-US" sz="4000" b="1" cap="all" dirty="0">
                <a:latin typeface="Arial Rounded MT Bold" pitchFamily="34" charset="0"/>
              </a:rPr>
              <a:t> and Importing</a:t>
            </a:r>
          </a:p>
        </p:txBody>
      </p:sp>
    </p:spTree>
    <p:extLst>
      <p:ext uri="{BB962C8B-B14F-4D97-AF65-F5344CB8AC3E}">
        <p14:creationId xmlns:p14="http://schemas.microsoft.com/office/powerpoint/2010/main" val="372085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6B42A-34A2-8219-256D-A4302F247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981200"/>
            <a:ext cx="5332730" cy="3886200"/>
          </a:xfrm>
        </p:spPr>
      </p:pic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>
            <a:normAutofit fontScale="90000"/>
          </a:bodyPr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Writing Structs in a Separate File</a:t>
            </a:r>
            <a:br>
              <a:rPr lang="en-US" sz="4000" b="1" cap="all" dirty="0">
                <a:latin typeface="Arial Rounded MT Bold" pitchFamily="34" charset="0"/>
              </a:rPr>
            </a:br>
            <a:r>
              <a:rPr lang="en-US" sz="4000" b="1" cap="all" dirty="0">
                <a:latin typeface="Arial Rounded MT Bold" pitchFamily="34" charset="0"/>
              </a:rPr>
              <a:t> and Importing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3417E-F19C-49C4-6D83-0552DDF27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981200"/>
            <a:ext cx="641132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Definition:</a:t>
            </a:r>
            <a:r>
              <a:rPr lang="en-US" sz="3200" dirty="0">
                <a:latin typeface="Century Gothic" pitchFamily="34" charset="0"/>
              </a:rPr>
              <a:t> A struct is a user-defined data type in Solidity that allows you to group together multiple variables of different types into a single entity.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Structs enable you to create custom composite data types tailored to your specific needs.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What is a struct?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Use cases: </a:t>
            </a:r>
            <a:r>
              <a:rPr lang="en-US" sz="3200" dirty="0">
                <a:latin typeface="Century Gothic" pitchFamily="34" charset="0"/>
              </a:rPr>
              <a:t>Structs are commonly used when you want to create more complex data structures that hold related data points.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Benefits: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Organize and group related data elements together.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Enhance code readability and maintainability.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Enable the creation of more sophisticated contracts by defining custom data structures.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When and Why to Use Structs</a:t>
            </a:r>
          </a:p>
        </p:txBody>
      </p:sp>
    </p:spTree>
    <p:extLst>
      <p:ext uri="{BB962C8B-B14F-4D97-AF65-F5344CB8AC3E}">
        <p14:creationId xmlns:p14="http://schemas.microsoft.com/office/powerpoint/2010/main" val="196066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Syntax: </a:t>
            </a:r>
            <a:r>
              <a:rPr lang="en-US" sz="3200" dirty="0">
                <a:latin typeface="Century Gothic" pitchFamily="34" charset="0"/>
              </a:rPr>
              <a:t>struct </a:t>
            </a:r>
            <a:r>
              <a:rPr lang="en-US" sz="3200" dirty="0" err="1">
                <a:latin typeface="Century Gothic" pitchFamily="34" charset="0"/>
              </a:rPr>
              <a:t>StructName</a:t>
            </a:r>
            <a:r>
              <a:rPr lang="en-US" sz="3200" dirty="0">
                <a:latin typeface="Century Gothic" pitchFamily="34" charset="0"/>
              </a:rPr>
              <a:t> { variable1Type variable1; variable2Type variable2; ... }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b="1" dirty="0">
                <a:latin typeface="Century Gothic" pitchFamily="34" charset="0"/>
              </a:rPr>
              <a:t>Example:</a:t>
            </a:r>
            <a:endParaRPr lang="en-US" b="1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Struct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77D08-8E53-27BE-B68E-5FE320A40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180" y="3431628"/>
            <a:ext cx="399964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Creating an instance of a struct: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There are 3 ways discussed here to initialize structs: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-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-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Creating and Initializing 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53598-133F-3384-9AF0-CEE6D5C7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146" y="1743020"/>
            <a:ext cx="4063707" cy="804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1A51A-2E8D-BE85-61A5-580402BB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361808"/>
            <a:ext cx="4838263" cy="1174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FB2D2-FFF1-F6B4-F360-6EE532B91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068972"/>
            <a:ext cx="6152529" cy="11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-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You can use any one of these methods to initialize a struct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Creating and Initializing Structs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4E6C1-6B59-AC0B-6D30-A652B105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19200"/>
            <a:ext cx="6691846" cy="23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buSzPct val="75000"/>
              <a:buNone/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dirty="0">
              <a:latin typeface="Century Gothic" pitchFamily="34" charset="0"/>
            </a:endParaRP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dirty="0">
              <a:latin typeface="Century Gothic" pitchFamily="34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Creating and Initializing Structs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02389-36EE-B035-A200-E92019AC6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3" y="901261"/>
            <a:ext cx="6915154" cy="59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In solidity, a get function runs in the background so there is no need to make our own. But for completeness’s sake, it is explained here:</a:t>
            </a:r>
            <a:endParaRPr lang="en-AU" sz="3200" dirty="0">
              <a:latin typeface="Century Gothic" pitchFamily="34" charset="0"/>
            </a:endParaRPr>
          </a:p>
          <a:p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Get function for struct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6B41E-8CF3-EB1F-E49D-430375655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2" y="3526221"/>
            <a:ext cx="11404576" cy="238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Struct is basically an array, so we can access a single struct by inputting its index. And from there we can modify each of its value: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Updating struct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838F5-8148-F317-7626-1974BAE1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16" y="3622127"/>
            <a:ext cx="10585768" cy="28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307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Century Gothic</vt:lpstr>
      <vt:lpstr>Office Theme</vt:lpstr>
      <vt:lpstr>STRUCT  IN  SOLIDITY</vt:lpstr>
      <vt:lpstr>What is a struct?</vt:lpstr>
      <vt:lpstr>When and Why to Use Structs</vt:lpstr>
      <vt:lpstr>Struct Syntax</vt:lpstr>
      <vt:lpstr>Creating and Initializing Structs</vt:lpstr>
      <vt:lpstr>Creating and Initializing Structs</vt:lpstr>
      <vt:lpstr>Creating and Initializing Structs</vt:lpstr>
      <vt:lpstr>Get function for struct</vt:lpstr>
      <vt:lpstr>Updating struct</vt:lpstr>
      <vt:lpstr>Writing Structs in a Separate File  and Importing</vt:lpstr>
      <vt:lpstr>Writing Structs in a Separate File  and Importing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794</cp:revision>
  <dcterms:created xsi:type="dcterms:W3CDTF">2006-08-16T00:00:00Z</dcterms:created>
  <dcterms:modified xsi:type="dcterms:W3CDTF">2023-06-19T10:53:57Z</dcterms:modified>
</cp:coreProperties>
</file>