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Gm27EK1XgxrVRQoxZVLbQYACC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927112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e49271120c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927112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49271120c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Board demo</a:t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4927112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49271120c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4927112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e49271120c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4927112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e49271120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4927112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e49271120c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927112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e49271120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49271120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e49271120c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314700" y="1371600"/>
            <a:ext cx="556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LOOPS IN SOLIDITY</a:t>
            </a:r>
            <a:br>
              <a:rPr b="1" lang="en-US" sz="5500"/>
            </a:br>
            <a:br>
              <a:rPr b="1" lang="en-US" sz="5500"/>
            </a:br>
            <a:r>
              <a:rPr b="1" lang="en-US"/>
              <a:t>(While, Do-While, For)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49271120c_0_2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Quiz(updated uint to int)</a:t>
            </a:r>
            <a:endParaRPr/>
          </a:p>
        </p:txBody>
      </p:sp>
      <p:sp>
        <p:nvSpPr>
          <p:cNvPr id="149" name="Google Shape;149;g1e49271120c_0_20"/>
          <p:cNvSpPr txBox="1"/>
          <p:nvPr/>
        </p:nvSpPr>
        <p:spPr>
          <a:xfrm>
            <a:off x="690975" y="1140125"/>
            <a:ext cx="10853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will be the value of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after executing function for the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time?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value of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executing function for the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e49271120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75" y="2339750"/>
            <a:ext cx="10177003" cy="40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9271120c_0_39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Quiz(updated uint to int)</a:t>
            </a:r>
            <a:endParaRPr/>
          </a:p>
        </p:txBody>
      </p:sp>
      <p:sp>
        <p:nvSpPr>
          <p:cNvPr id="156" name="Google Shape;156;g1e49271120c_0_39"/>
          <p:cNvSpPr txBox="1"/>
          <p:nvPr/>
        </p:nvSpPr>
        <p:spPr>
          <a:xfrm>
            <a:off x="449150" y="1140125"/>
            <a:ext cx="1109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will be the value of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after executing function for the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time?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count = 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value of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executing function for the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time?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= -1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1e49271120c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75" y="2339750"/>
            <a:ext cx="10177003" cy="40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Executes a block of code for a specified number of times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Usage: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When the number of iterations is known or when iterating over arrays or lists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 Syntax: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		for (initialization; condition; increment/decrement) {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			      // Code to be executed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}</a:t>
            </a:r>
            <a:endParaRPr/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FOR LOOP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132" y="1371600"/>
            <a:ext cx="799573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FOR LOOP</a:t>
            </a:r>
            <a:endParaRPr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1885" y="5257800"/>
            <a:ext cx="6708227" cy="1087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- Executing repetitive tasks or computations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Iterating over data structures such as arrays or lists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Implementing complex algorithms or conditions with iterations</a:t>
            </a:r>
            <a:endParaRPr/>
          </a:p>
        </p:txBody>
      </p:sp>
      <p:sp>
        <p:nvSpPr>
          <p:cNvPr id="176" name="Google Shape;176;p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WHEN AND WHY DO WE USE LOOPS?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49271120c_0_60"/>
          <p:cNvSpPr txBox="1"/>
          <p:nvPr>
            <p:ph idx="1" type="body"/>
          </p:nvPr>
        </p:nvSpPr>
        <p:spPr>
          <a:xfrm>
            <a:off x="0" y="113897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63232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85831"/>
              <a:buAutoNum type="arabicPeriod"/>
            </a:pPr>
            <a:r>
              <a:rPr lang="en-US" sz="9880"/>
              <a:t>What will be the value of sum after executing </a:t>
            </a:r>
            <a:r>
              <a:rPr b="1" lang="en-US" sz="9880"/>
              <a:t>calculateSum(5)</a:t>
            </a:r>
            <a:r>
              <a:rPr lang="en-US" sz="9880"/>
              <a:t> for the first time?</a:t>
            </a:r>
            <a:endParaRPr sz="9880"/>
          </a:p>
          <a:p>
            <a:pPr indent="-36323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831"/>
              <a:buAutoNum type="arabicPeriod"/>
            </a:pPr>
            <a:r>
              <a:rPr lang="en-US" sz="9880"/>
              <a:t>What will happen if we call </a:t>
            </a:r>
            <a:r>
              <a:rPr b="1" lang="en-US" sz="9880"/>
              <a:t>calculateSum(5)</a:t>
            </a:r>
            <a:r>
              <a:rPr lang="en-US" sz="9880"/>
              <a:t> function again after the first call? Why?</a:t>
            </a:r>
            <a:endParaRPr sz="9880"/>
          </a:p>
          <a:p>
            <a:pPr indent="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e49271120c_0_6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pic>
        <p:nvPicPr>
          <p:cNvPr id="183" name="Google Shape;183;g1e49271120c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430325"/>
            <a:ext cx="107061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49271120c_0_68"/>
          <p:cNvSpPr txBox="1"/>
          <p:nvPr>
            <p:ph idx="1" type="body"/>
          </p:nvPr>
        </p:nvSpPr>
        <p:spPr>
          <a:xfrm>
            <a:off x="0" y="113897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6882" lvl="0" marL="457200" rtl="0" algn="just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SzPts val="2020"/>
              <a:buAutoNum type="arabicPeriod"/>
            </a:pPr>
            <a:r>
              <a:rPr lang="en-US" sz="2370"/>
              <a:t>What will be the value of sum after executing </a:t>
            </a:r>
            <a:r>
              <a:rPr b="1" lang="en-US" sz="2370"/>
              <a:t>calculateSum(5)</a:t>
            </a:r>
            <a:r>
              <a:rPr lang="en-US" sz="2370"/>
              <a:t> for the first time? </a:t>
            </a:r>
            <a:r>
              <a:rPr b="1" lang="en-US" sz="2370"/>
              <a:t>sum = 15</a:t>
            </a:r>
            <a:endParaRPr b="1" sz="2370"/>
          </a:p>
          <a:p>
            <a:pPr indent="-356882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US" sz="2370"/>
              <a:t>What will happen if we call </a:t>
            </a:r>
            <a:r>
              <a:rPr b="1" lang="en-US" sz="2370"/>
              <a:t>calculateSum(5)</a:t>
            </a:r>
            <a:r>
              <a:rPr lang="en-US" sz="2370"/>
              <a:t> function again after the first call? Why? </a:t>
            </a:r>
            <a:r>
              <a:rPr b="1" lang="en-US" sz="2370"/>
              <a:t>sum =30</a:t>
            </a:r>
            <a:endParaRPr b="1" sz="2370"/>
          </a:p>
          <a:p>
            <a:pPr indent="0" lvl="0" marL="342900" rtl="0" algn="just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  <p:sp>
        <p:nvSpPr>
          <p:cNvPr id="189" name="Google Shape;189;g1e49271120c_0_6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pic>
        <p:nvPicPr>
          <p:cNvPr id="190" name="Google Shape;190;g1e49271120c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430325"/>
            <a:ext cx="107061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Including loops within other loops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Usage: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Handling complex iterations and multidimensional data structures</a:t>
            </a:r>
            <a:endParaRPr/>
          </a:p>
        </p:txBody>
      </p:sp>
      <p:sp>
        <p:nvSpPr>
          <p:cNvPr id="196" name="Google Shape;196;p9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NESTED LOOPS</a:t>
            </a:r>
            <a:endParaRPr/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262" y="3200399"/>
            <a:ext cx="7229476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Ensure loop termination to prevent infinite loops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 meaningful loop control variable names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Avoid unnecessary nested loops for performance reasons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Consider alternative control structures when appropriate (e.g., function recursion)</a:t>
            </a:r>
            <a:endParaRPr/>
          </a:p>
        </p:txBody>
      </p:sp>
      <p:sp>
        <p:nvSpPr>
          <p:cNvPr id="203" name="Google Shape;203;p1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PRACTICES AND TIPS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0" y="990600"/>
            <a:ext cx="12192000" cy="58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Gas Consumption: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Loops consume significant gas, affecting cost and performance.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Block Gas Limit: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Complex loops can exceed the block gas limit, causing transaction failures.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Large Data Structures: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Iterating over large arrays or mappings can lead to scalability issues and increased gas costs.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Security Vulnerabilities: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Improper loop conditions can result in unexpected behaviors and vulnerabilities.</a:t>
            </a:r>
            <a:endParaRPr/>
          </a:p>
        </p:txBody>
      </p:sp>
      <p:sp>
        <p:nvSpPr>
          <p:cNvPr id="209" name="Google Shape;209;p11"/>
          <p:cNvSpPr txBox="1"/>
          <p:nvPr>
            <p:ph type="title"/>
          </p:nvPr>
        </p:nvSpPr>
        <p:spPr>
          <a:xfrm>
            <a:off x="0" y="0"/>
            <a:ext cx="12192000" cy="990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CONSIDERATIONS WHEN USING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LOOPS IN SOLIDITY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Executes a block of code repeatedly as long as a condition is true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Usage: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When the number of iterations is unknown in advance</a:t>
            </a:r>
            <a:endParaRPr/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WHILE LOOP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0" y="990600"/>
            <a:ext cx="12192000" cy="58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Alternative Approaches: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 mapping and indexing techniques to reduce loop usage and optimize gas consumption.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Precomputation and Off-chain Processing: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Move computation-intensive tasks off-chain to minimize on-chain loop usage.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Readability and Maintainability: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Excessive or nested loops make code complex and harder to understand.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Conclusion: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Balance the need for loops with gas efficiency and code optimization in Solidity development.</a:t>
            </a:r>
            <a:endParaRPr/>
          </a:p>
        </p:txBody>
      </p:sp>
      <p:sp>
        <p:nvSpPr>
          <p:cNvPr id="215" name="Google Shape;215;p12"/>
          <p:cNvSpPr txBox="1"/>
          <p:nvPr>
            <p:ph type="title"/>
          </p:nvPr>
        </p:nvSpPr>
        <p:spPr>
          <a:xfrm>
            <a:off x="0" y="0"/>
            <a:ext cx="12192000" cy="990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CONSIDERATIONS WHEN USING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LOOPS IN SOLIDITY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0" y="0"/>
            <a:ext cx="12192000" cy="990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LOOPS IN SOLIDITY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/>
          </a:p>
        </p:txBody>
      </p:sp>
      <p:pic>
        <p:nvPicPr>
          <p:cNvPr descr="for loop – ProgrammerHumor.io" id="221" name="Google Shape;22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17" y="990600"/>
            <a:ext cx="3954965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0" y="914400"/>
            <a:ext cx="12192000" cy="14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4114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Syntax:	</a:t>
            </a:r>
            <a:endParaRPr b="1"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while (condition) {</a:t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     			// Code to be executed</a:t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   		 	}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WHILE LOOP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313" y="2412200"/>
            <a:ext cx="6775375" cy="28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8310" y="5238600"/>
            <a:ext cx="6775376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271120c_0_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Qu</a:t>
            </a: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iz</a:t>
            </a:r>
            <a:endParaRPr/>
          </a:p>
        </p:txBody>
      </p:sp>
      <p:sp>
        <p:nvSpPr>
          <p:cNvPr id="108" name="Google Shape;108;g1e49271120c_0_0"/>
          <p:cNvSpPr txBox="1"/>
          <p:nvPr/>
        </p:nvSpPr>
        <p:spPr>
          <a:xfrm>
            <a:off x="362775" y="1278325"/>
            <a:ext cx="1147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What will be the value of count after executing function for the first time?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What will happen if we call function again after the first call? Why?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1e49271120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425" y="2817625"/>
            <a:ext cx="9486900" cy="3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49271120c_0_5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Qu</a:t>
            </a: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iz</a:t>
            </a:r>
            <a:endParaRPr/>
          </a:p>
        </p:txBody>
      </p:sp>
      <p:sp>
        <p:nvSpPr>
          <p:cNvPr id="115" name="Google Shape;115;g1e49271120c_0_54"/>
          <p:cNvSpPr txBox="1"/>
          <p:nvPr/>
        </p:nvSpPr>
        <p:spPr>
          <a:xfrm>
            <a:off x="362775" y="1278325"/>
            <a:ext cx="11470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What will be the value of count after executing function for the first time?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= 10.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What will happen if we call function again after the first call? Why?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is successful but the count remains 10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e49271120c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425" y="2817625"/>
            <a:ext cx="9486900" cy="3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Executes a block of code at least once, then repeats as long as a condition is true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 Usage: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When you want the code to run at least once, regardless of the condition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Syntax:	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do {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 			// Code to be executed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		    } while (condition);</a:t>
            </a:r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DO-WHILE LOOP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DO-WHILE LOOP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0" y="877614"/>
            <a:ext cx="6934200" cy="4820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7092" y="5698404"/>
            <a:ext cx="4677815" cy="1133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49271120c_0_11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pic>
        <p:nvPicPr>
          <p:cNvPr id="135" name="Google Shape;135;g1e49271120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126" y="2924150"/>
            <a:ext cx="9637737" cy="36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e49271120c_0_11"/>
          <p:cNvSpPr txBox="1"/>
          <p:nvPr/>
        </p:nvSpPr>
        <p:spPr>
          <a:xfrm>
            <a:off x="690975" y="1140125"/>
            <a:ext cx="10853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What will be the value of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after executing function for the first time? 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What will happen if we call function again after the first call? Why? 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Without changing do-while and count = 10, what’s the easiest way to avoid error?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9271120c_0_4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pic>
        <p:nvPicPr>
          <p:cNvPr id="142" name="Google Shape;142;g1e49271120c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126" y="2924150"/>
            <a:ext cx="9637737" cy="36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e49271120c_0_48"/>
          <p:cNvSpPr txBox="1"/>
          <p:nvPr/>
        </p:nvSpPr>
        <p:spPr>
          <a:xfrm>
            <a:off x="690975" y="1140125"/>
            <a:ext cx="10853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What will be the value of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after executing function for the first time?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count =0 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What will happen if we call function again after the first call? Why?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count = error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Without changing do-while and count = 10, what’s the easiest way to avoid error?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Convert uint to int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