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2" r:id="rId3"/>
    <p:sldId id="263" r:id="rId4"/>
    <p:sldId id="264" r:id="rId5"/>
    <p:sldId id="265" r:id="rId6"/>
    <p:sldId id="266" r:id="rId7"/>
    <p:sldId id="277" r:id="rId8"/>
    <p:sldId id="27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FALLBACK</a:t>
            </a:r>
            <a:br>
              <a:rPr lang="en-US" sz="5500" b="1" dirty="0"/>
            </a:br>
            <a:r>
              <a:rPr lang="en-US" sz="55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Flexibility: </a:t>
            </a:r>
            <a:r>
              <a:rPr lang="en-US" sz="3200" dirty="0">
                <a:latin typeface="Century Gothic" pitchFamily="34" charset="0"/>
              </a:rPr>
              <a:t>Fallback functions provide flexibility in handling unexpected scenarios and undefined function calls.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Ether Handling: </a:t>
            </a:r>
            <a:r>
              <a:rPr lang="en-US" sz="3200" dirty="0">
                <a:latin typeface="Century Gothic" pitchFamily="34" charset="0"/>
              </a:rPr>
              <a:t>Fallback functions enable contracts to receive and process Ether transfers seamlessly.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Extensibility: </a:t>
            </a:r>
            <a:r>
              <a:rPr lang="en-US" sz="3200" dirty="0">
                <a:latin typeface="Century Gothic" pitchFamily="34" charset="0"/>
              </a:rPr>
              <a:t>Fallback functions can be combined with other functions to create versatile contract behavior.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Fallback Functions</a:t>
            </a:r>
          </a:p>
        </p:txBody>
      </p:sp>
    </p:spTree>
    <p:extLst>
      <p:ext uri="{BB962C8B-B14F-4D97-AF65-F5344CB8AC3E}">
        <p14:creationId xmlns:p14="http://schemas.microsoft.com/office/powerpoint/2010/main" val="32123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fallback function in Solidity is a special function triggered when a contract receives Ether or when it receives a message with no matching function signature.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allows contracts to handle unexpected interactions and process incoming Ether transfers.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Fallback functions should be used carefully, keeping in mind the gas limitations and security considerations.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81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 Solidity, the fallback function is a special function that is automatically invoked when a contract receives Ether or when it receives a message with no matching function signature.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fallback function is useful for handling unexpected or unspecified interactions with a contract.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Purpose: </a:t>
            </a:r>
            <a:r>
              <a:rPr lang="en-US" sz="3200" dirty="0">
                <a:latin typeface="Century Gothic" pitchFamily="34" charset="0"/>
              </a:rPr>
              <a:t>The fallback function allows contracts to handle incoming Ether or messages that don't match any other function.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Usage: </a:t>
            </a:r>
            <a:r>
              <a:rPr lang="en-US" sz="3200" dirty="0">
                <a:latin typeface="Century Gothic" pitchFamily="34" charset="0"/>
              </a:rPr>
              <a:t>The fallback function can be used to implement custom logic for processing Ether, performing additional operations, or providing fallback functionality for external calls.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Purpose and Usage</a:t>
            </a:r>
          </a:p>
        </p:txBody>
      </p:sp>
    </p:spTree>
    <p:extLst>
      <p:ext uri="{BB962C8B-B14F-4D97-AF65-F5344CB8AC3E}">
        <p14:creationId xmlns:p14="http://schemas.microsoft.com/office/powerpoint/2010/main" val="248172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fallback function must be declared as `external`.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has no name and no arguments.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can be used to receive and handle Ether sent to the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fallback function can be used in conjunction with the `receive` function to handle different scenarios.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Fallback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19181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cannot have any arguments or return values.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gas stipend for `send` or `transfer` inside the fallback is </a:t>
            </a:r>
            <a:r>
              <a:rPr lang="en-US" sz="3200" u="sng" dirty="0">
                <a:latin typeface="Century Gothic" pitchFamily="34" charset="0"/>
              </a:rPr>
              <a:t>limited to 2300 gas</a:t>
            </a:r>
            <a:r>
              <a:rPr lang="en-US" sz="3200" dirty="0">
                <a:latin typeface="Century Gothic" pitchFamily="34" charset="0"/>
              </a:rPr>
              <a:t>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should be kept simple and efficient to avoid out-of-gas errors.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Care should be taken to handle reentrancy attacks and ensure contract security.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Restrictions and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88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D933C5-F293-00B5-051F-BB986EDC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0" y="1295400"/>
            <a:ext cx="1159245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CF0B1-6041-1951-D20C-935630CA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8" y="1295400"/>
            <a:ext cx="1109092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28796-F7B9-E11A-87D7-472C40A8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07" y="1447800"/>
            <a:ext cx="1065738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`Fallback` contract defines the fallback function and the `receive` function.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`Fallback` contract emits an event indicating the gas remaining in each function.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</a:t>
            </a:r>
            <a:r>
              <a:rPr lang="en-US" sz="3200" dirty="0" err="1">
                <a:latin typeface="Century Gothic" pitchFamily="34" charset="0"/>
              </a:rPr>
              <a:t>To_Fallback</a:t>
            </a:r>
            <a:r>
              <a:rPr lang="en-US" sz="3200" dirty="0">
                <a:latin typeface="Century Gothic" pitchFamily="34" charset="0"/>
              </a:rPr>
              <a:t>` contract demonstrates how to interact with the fallback function using `transfer` and `call`.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Explanation of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427309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391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Office Theme</vt:lpstr>
      <vt:lpstr>FALLBACK FUNCTION</vt:lpstr>
      <vt:lpstr>Introduction:</vt:lpstr>
      <vt:lpstr>Purpose and Usage</vt:lpstr>
      <vt:lpstr>Fallback Function Syntax</vt:lpstr>
      <vt:lpstr>Restrictions and Considerations</vt:lpstr>
      <vt:lpstr>Code Example</vt:lpstr>
      <vt:lpstr>Code Example</vt:lpstr>
      <vt:lpstr>Code Example</vt:lpstr>
      <vt:lpstr>Explanation of the Code Example</vt:lpstr>
      <vt:lpstr>Benefits of Using Fallback Functions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2023-06-27T12:12:39Z</dcterms:modified>
</cp:coreProperties>
</file>