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KLLGqPjwAgWHn+MSrb3wSPo3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a5334c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5a5334c40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a5334c4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a5334c40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FUNCTION MODIFIERS</a:t>
            </a:r>
            <a:br>
              <a:rPr b="1" lang="en-US" sz="5500"/>
            </a:br>
            <a:r>
              <a:rPr b="1" lang="en-US" sz="5500"/>
              <a:t>IN </a:t>
            </a:r>
            <a:br>
              <a:rPr b="1" lang="en-US" sz="5500"/>
            </a:br>
            <a:r>
              <a:rPr b="1" lang="en-US" sz="5500"/>
              <a:t>SOLIDITY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Only if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_u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&lt;= 1, will the code run, so this prevents recursive call</a:t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GUARDING AGAINST REENTRANCY ATTACKS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534" y="2430684"/>
            <a:ext cx="7394950" cy="3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Gas Cost Optimization: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Reuse common code and reduce gas costs.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Event Logging: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Simplify event logging by incorporating it within modifiers.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Time-Based Restrictions: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Enforce execution within specific timeframes.</a:t>
            </a:r>
            <a:endParaRPr/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ADDITIONAL USE CASES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Authorization Levels: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Implement different levels of authorization.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Circuit Breaker Mechanism: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Temporarily disable functions in exceptional circumstances.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Parameter Validation: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Validate input parameters and enforce rules.</a:t>
            </a:r>
            <a:endParaRPr/>
          </a:p>
        </p:txBody>
      </p:sp>
      <p:sp>
        <p:nvSpPr>
          <p:cNvPr id="159" name="Google Shape;159;p1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ADDITIONAL USE CASES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Function modifiers are reusable pieces of code that can be attached to Solidity functions to modify their behavior.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Enhance code readability, simplify access control, validate inputs, and guard against reentrancy attacks.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ARE FUNCTION MODIFIERS?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 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modifier &lt;modifierName&gt;(&lt;parameterList&gt;) { ... }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Attach to functions using the `modifierName` keyword above the function definition.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Multiple modifiers can be applied to a single function by separating them with whitespace.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The underscore in the modifier represents where the function will start</a:t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SYNTAX AND USAGE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Enforce access control to restrict function execution based on certain conditions.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Restricting access to only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address given on deployment of contract</a:t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RESTRICTING ACCESS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5334c405_0_0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</a:t>
            </a:r>
            <a:endParaRPr/>
          </a:p>
        </p:txBody>
      </p:sp>
      <p:sp>
        <p:nvSpPr>
          <p:cNvPr id="112" name="Google Shape;112;g25a5334c405_0_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RESTRICTING ACCESS</a:t>
            </a:r>
            <a:endParaRPr/>
          </a:p>
        </p:txBody>
      </p:sp>
      <p:pic>
        <p:nvPicPr>
          <p:cNvPr id="113" name="Google Shape;113;g25a5334c4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88" y="938495"/>
            <a:ext cx="9366025" cy="58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Validate input parameters to ensure they meet certain conditions.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Example: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Ensures that the number is even</a:t>
            </a:r>
            <a:endParaRPr/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VALIDATING INPUTS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738" y="3253457"/>
            <a:ext cx="5780525" cy="34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Using the above two mentioned modifiers, we can implement them in a function that can only be run by the address declared on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of contract, and can only take even numbers</a:t>
            </a:r>
            <a:endParaRPr/>
          </a:p>
        </p:txBody>
      </p:sp>
      <p:sp>
        <p:nvSpPr>
          <p:cNvPr id="126" name="Google Shape;126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RESTRICTING AND VALIDATING INPUTS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643" y="3655625"/>
            <a:ext cx="9480716" cy="32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Prevent reentrancy attacks, where a malicious contract tries to recursively call a function before it completes.</a:t>
            </a:r>
            <a:endParaRPr/>
          </a:p>
        </p:txBody>
      </p:sp>
      <p:sp>
        <p:nvSpPr>
          <p:cNvPr id="133" name="Google Shape;133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GUARDING AGAINST REENTRANCY ATTACKS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a5334c405_0_10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Example: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Implementing a reentrancy guard.</a:t>
            </a:r>
            <a:endParaRPr/>
          </a:p>
        </p:txBody>
      </p:sp>
      <p:sp>
        <p:nvSpPr>
          <p:cNvPr id="139" name="Google Shape;139;g25a5334c405_0_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GUARDING AGAINST REENTRANCY ATTACKS</a:t>
            </a:r>
            <a:endParaRPr/>
          </a:p>
        </p:txBody>
      </p:sp>
      <p:pic>
        <p:nvPicPr>
          <p:cNvPr id="140" name="Google Shape;140;g25a5334c40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880" y="2126050"/>
            <a:ext cx="7260250" cy="4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