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gaQwzbMTQUEcIjlimEkQE/+YSN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USER_NAME =&gt; BALANCE</a:t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d4eff0f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Key -&gt;(Hashed)-&gt; Index -&gt; value.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can be infinite but the total space to store key/value is finite hence we use hash tables. It may cause collision but we use(chaining) linked list for this.</a:t>
            </a:r>
            <a:br>
              <a:rPr lang="en-US"/>
            </a:br>
            <a:r>
              <a:rPr b="1" lang="en-US"/>
              <a:t>H</a:t>
            </a:r>
            <a:r>
              <a:rPr b="1" lang="en-US"/>
              <a:t>ash function example h(k) = kmod10.</a:t>
            </a:r>
            <a:endParaRPr b="1"/>
          </a:p>
        </p:txBody>
      </p:sp>
      <p:sp>
        <p:nvSpPr>
          <p:cNvPr id="97" name="Google Shape;97;g28d4eff0fc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Remix demo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Remix demo</a:t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486150" y="914400"/>
            <a:ext cx="521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</a:pPr>
            <a:r>
              <a:rPr b="1" lang="en-US" sz="5500"/>
              <a:t>Mapping in Solidity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Definition: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key-value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data structure that allows efficient lookup and storage of data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Similar to </a:t>
            </a: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dictionaries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or </a:t>
            </a: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hash maps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in other programming languages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Syntax of Mapping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mapping(keyType =&gt; valueType) public mappingName;</a:t>
            </a:r>
            <a:endParaRPr b="1"/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WHAT IS A MAPPING?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d4eff0fcc_0_0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>
                <a:latin typeface="Arial Rounded"/>
                <a:ea typeface="Arial Rounded"/>
                <a:cs typeface="Arial Rounded"/>
                <a:sym typeface="Arial Rounded"/>
              </a:rPr>
              <a:t>Hash Table</a:t>
            </a:r>
            <a:endParaRPr/>
          </a:p>
        </p:txBody>
      </p:sp>
      <p:pic>
        <p:nvPicPr>
          <p:cNvPr id="100" name="Google Shape;100;g28d4eff0fcc_0_0"/>
          <p:cNvPicPr preferRelativeResize="0"/>
          <p:nvPr/>
        </p:nvPicPr>
        <p:blipFill rotWithShape="1">
          <a:blip r:embed="rId3">
            <a:alphaModFix/>
          </a:blip>
          <a:srcRect b="0" l="0" r="5078" t="0"/>
          <a:stretch/>
        </p:blipFill>
        <p:spPr>
          <a:xfrm>
            <a:off x="1804450" y="1010825"/>
            <a:ext cx="8146649" cy="56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Storing and retrieving data with a </a:t>
            </a: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identifier (key)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Efficient lookup and retrieval of values based on keys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Use cases: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address balances, user profiles, token ownership, etc.</a:t>
            </a:r>
            <a:endParaRPr/>
          </a:p>
        </p:txBody>
      </p:sp>
      <p:sp>
        <p:nvSpPr>
          <p:cNvPr id="106" name="Google Shape;106;p3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 WHEN AND WHY DO WE USE MAPPINGS?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MAPPING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750" y="914400"/>
            <a:ext cx="7766802" cy="594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Definition: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Using mappings as values within another mapping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Allows for more complex data structures and relationships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Example: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Mapping of addresses to mappings of token balances</a:t>
            </a:r>
            <a:endParaRPr/>
          </a:p>
        </p:txBody>
      </p:sp>
      <p:sp>
        <p:nvSpPr>
          <p:cNvPr id="118" name="Google Shape;118;p5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NESTED MAPPING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2531" y="917028"/>
            <a:ext cx="6866938" cy="596199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NESTED MAPPING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Unique keys: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Each key in a mapping must be unique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Non-sequential keys: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Mappings don't have a specific order or index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Value initialization: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Unset values in a mapping return default values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Gas costs: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Consider gas costs when working with large mappings</a:t>
            </a:r>
            <a:endParaRPr/>
          </a:p>
        </p:txBody>
      </p:sp>
      <p:sp>
        <p:nvSpPr>
          <p:cNvPr id="130" name="Google Shape;130;p7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MAPPING PROPERTIES AND CONSIDERATIONS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