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hV7Ie/CLBF91/Em/j490SMcbQ3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acf1ec2e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5acf1ec2ef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4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486150" y="914400"/>
            <a:ext cx="5219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</a:pPr>
            <a:r>
              <a:rPr b="1" lang="en-US" sz="5500"/>
              <a:t>SHADOWING</a:t>
            </a:r>
            <a:br>
              <a:rPr b="1" lang="en-US" sz="5500"/>
            </a:br>
            <a:r>
              <a:rPr b="1" lang="en-US" sz="5500"/>
              <a:t>INHERITED </a:t>
            </a:r>
            <a:br>
              <a:rPr b="1" lang="en-US" sz="5500"/>
            </a:br>
            <a:r>
              <a:rPr b="1" lang="en-US" sz="5500"/>
              <a:t>STATE VARIABLES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Definition: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Shadowing refers to the situation where a child contract declares a state variable with the same name as a state variable inherited from a parent contract.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Effect: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The child contract's state variable "shadows" or hides the inherited state variable.</a:t>
            </a:r>
            <a:endParaRPr/>
          </a:p>
        </p:txBody>
      </p:sp>
      <p:sp>
        <p:nvSpPr>
          <p:cNvPr id="94" name="Google Shape;94;p2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WHAT IS SHADOWING?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When to use: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Shadowing is used when you want to have a separate state variable in the child contract with the same name as the inherited state variable.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Why to use: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- </a:t>
            </a: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Customization: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Allows child contracts to have their own unique state variable that overrides the value of the inherited state variable.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 - </a:t>
            </a: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Flexibility: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Provides the ability to modify or extend the behavior of the inherited state variable in the child contract.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0" name="Google Shape;100;p3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WHEN AND WHY TO USE SHADOWING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If you declare a state variable with the same name as the inherited state variable in the child contract. You will get an error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BASIC SYNTAX OF SHADOWING</a:t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350" y="2124075"/>
            <a:ext cx="6141308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acf1ec2ef_0_1"/>
          <p:cNvSpPr txBox="1"/>
          <p:nvPr>
            <p:ph idx="1" type="body"/>
          </p:nvPr>
        </p:nvSpPr>
        <p:spPr>
          <a:xfrm>
            <a:off x="0" y="914400"/>
            <a:ext cx="12192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t/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3" name="Google Shape;113;g25acf1ec2ef_0_1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BASIC SYNTAX OF SHADOWING</a:t>
            </a:r>
            <a:endParaRPr/>
          </a:p>
        </p:txBody>
      </p:sp>
      <p:pic>
        <p:nvPicPr>
          <p:cNvPr id="114" name="Google Shape;114;g25acf1ec2ef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275" y="2353097"/>
            <a:ext cx="7845450" cy="30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Instead, you will make a constructor that updates the parent state variable in the child contract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BASIC SYNTAX OF SHADOWING</a:t>
            </a:r>
            <a:endParaRPr/>
          </a:p>
        </p:txBody>
      </p:sp>
      <p:pic>
        <p:nvPicPr>
          <p:cNvPr id="121" name="Google Shape;12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" y="2567800"/>
            <a:ext cx="6177175" cy="379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8325" y="2162175"/>
            <a:ext cx="2308997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Use shadowing sparingly and with caution.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Avoid confusion and potential bugs by providing clear naming conventions for shadowed state variables.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Ensure proper documentation to explain the purpose and functionality of shadowed state variables.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8" name="Google Shape;128;p6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BEST PRACTICES AND CONSIDERATIONS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Shadowing allows child contracts to declare state variables with the same name as inherited state variables.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Shadowing provides customization and flexibility in modifying the behavior of inherited state variables.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Use proper naming conventions and documentation when using shadowed state variables.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4" name="Google Shape;134;p7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SUMMARY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seecs</dc:creator>
</cp:coreProperties>
</file>