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glOs97yKm7kvlaLWEB8viaX5yl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5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44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2667000" y="914400"/>
            <a:ext cx="6858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None/>
            </a:pPr>
            <a:r>
              <a:rPr b="1" lang="en-US" sz="5500"/>
              <a:t>READING &amp; WRITING STATE VARIABLES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READING STATE VARIABLES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-7883" y="707263"/>
            <a:ext cx="12192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 variables can be read by making the state variable public and clicking on it in the ‘deployed contracts’ section of Remix IDE after deploying the contract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 variables can be accessed and read using functions in the contract (</a:t>
            </a:r>
            <a:r>
              <a:rPr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getter function</a:t>
            </a: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267200"/>
            <a:ext cx="5392028" cy="112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5358930"/>
            <a:ext cx="7748409" cy="14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96400" y="4064845"/>
            <a:ext cx="2125882" cy="1290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30371" y="5387833"/>
            <a:ext cx="2504429" cy="14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INITIALIZATION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-7883" y="707263"/>
            <a:ext cx="12192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 variables can be initialized when they are declared.</a:t>
            </a:r>
            <a:endParaRPr/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0600" y="3292845"/>
            <a:ext cx="2125882" cy="1290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6440" y="4575152"/>
            <a:ext cx="2166709" cy="1368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00" y="3809264"/>
            <a:ext cx="7318478" cy="15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CONSTRUCTOR INITIALIZATION</a:t>
            </a:r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-7883" y="707263"/>
            <a:ext cx="12191999" cy="33747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constructor is a special function called only once during contract deployment.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can assign value to State variable via constructor, value in this case will be assigned to the variable on deployment of contract</a:t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399" y="4774467"/>
            <a:ext cx="4516501" cy="200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2746" y="4226189"/>
            <a:ext cx="5268524" cy="101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96200" y="5266128"/>
            <a:ext cx="2032628" cy="1355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WRITING STATE VARIABLES</a:t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-7883" y="707263"/>
            <a:ext cx="12192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 variables can be assigned value using a function as well. In this case value will be assigned when the function is called</a:t>
            </a:r>
            <a:r>
              <a:rPr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(setter function).</a:t>
            </a: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We can modify value using a function as well </a:t>
            </a:r>
            <a:endParaRPr/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429000"/>
            <a:ext cx="6554017" cy="209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200" y="3048000"/>
            <a:ext cx="4984958" cy="1024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58200" y="4418286"/>
            <a:ext cx="2096293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seecs</dc:creator>
</cp:coreProperties>
</file>