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8" r:id="rId2"/>
    <p:sldId id="262" r:id="rId3"/>
    <p:sldId id="263" r:id="rId4"/>
    <p:sldId id="264" r:id="rId5"/>
    <p:sldId id="265" r:id="rId6"/>
    <p:sldId id="266" r:id="rId7"/>
    <p:sldId id="267" r:id="rId8"/>
    <p:sldId id="276" r:id="rId9"/>
    <p:sldId id="268" r:id="rId10"/>
    <p:sldId id="269" r:id="rId11"/>
    <p:sldId id="277" r:id="rId12"/>
    <p:sldId id="271" r:id="rId13"/>
    <p:sldId id="278" r:id="rId14"/>
    <p:sldId id="270" r:id="rId15"/>
    <p:sldId id="272" r:id="rId16"/>
    <p:sldId id="279" r:id="rId17"/>
    <p:sldId id="280" r:id="rId18"/>
    <p:sldId id="281" r:id="rId19"/>
    <p:sldId id="28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2" autoAdjust="0"/>
    <p:restoredTop sz="85317" autoAdjust="0"/>
  </p:normalViewPr>
  <p:slideViewPr>
    <p:cSldViewPr>
      <p:cViewPr varScale="1">
        <p:scale>
          <a:sx n="73" d="100"/>
          <a:sy n="73" d="100"/>
        </p:scale>
        <p:origin x="1027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6A7EF1-0D1A-403C-B1FA-C5BA444A3D50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71A0F-B233-4B9A-BA41-558A20141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49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4000"/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68D7F-AEC3-6B1F-E721-422E9F3CFA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6150" y="914400"/>
            <a:ext cx="5219700" cy="4114800"/>
          </a:xfrm>
        </p:spPr>
        <p:txBody>
          <a:bodyPr>
            <a:normAutofit/>
          </a:bodyPr>
          <a:lstStyle/>
          <a:p>
            <a:r>
              <a:rPr lang="en-US" sz="6000" b="1" dirty="0"/>
              <a:t>Array in Solidity</a:t>
            </a:r>
          </a:p>
        </p:txBody>
      </p:sp>
    </p:spTree>
    <p:extLst>
      <p:ext uri="{BB962C8B-B14F-4D97-AF65-F5344CB8AC3E}">
        <p14:creationId xmlns:p14="http://schemas.microsoft.com/office/powerpoint/2010/main" val="3127232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Removes element of an array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dirty="0">
                <a:latin typeface="Century Gothic" pitchFamily="34" charset="0"/>
              </a:rPr>
              <a:t>Updates the length of the array as well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‘require’ returns an error message “Out of Bound” if false</a:t>
            </a:r>
            <a:endParaRPr lang="en-AU" sz="3200" dirty="0">
              <a:latin typeface="Century Gothic" pitchFamily="34" charset="0"/>
            </a:endParaRPr>
          </a:p>
          <a:p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Deleting element of an array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924176-2150-4A29-DAA7-C32042E0D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429000"/>
            <a:ext cx="6449528" cy="34289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6A18B0-1E9B-F507-E4F6-7337B8452D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1400" y="3429000"/>
            <a:ext cx="3001995" cy="914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ADAA973-2659-195F-A0B9-F1AF1765BA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2400" y="4800600"/>
            <a:ext cx="2280781" cy="136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050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Removes element of an array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dirty="0">
                <a:latin typeface="Century Gothic" pitchFamily="34" charset="0"/>
              </a:rPr>
              <a:t>Updates the length of the array as well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dirty="0">
                <a:latin typeface="Century Gothic" pitchFamily="34" charset="0"/>
              </a:rPr>
              <a:t>More gas efficient, to be used when order doesn’t matter</a:t>
            </a:r>
            <a:endParaRPr lang="en-AU" sz="3200" dirty="0">
              <a:latin typeface="Century Gothic" pitchFamily="34" charset="0"/>
            </a:endParaRPr>
          </a:p>
          <a:p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Deleting element of an array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73B2C1-2C7F-2C1F-B25A-605EC0838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970" y="3800388"/>
            <a:ext cx="5524244" cy="20004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FC5954-4398-AF39-A9A5-99FD18D053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200" y="3819579"/>
            <a:ext cx="2993569" cy="838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106C869-5F2D-D903-2CB2-09B426A7C8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3400" y="4838482"/>
            <a:ext cx="2026692" cy="11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262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The function `exp` is declared as `external` to make it accessible only from outside the contract.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Inside the function, a dynamic array of type `</a:t>
            </a:r>
            <a:r>
              <a:rPr lang="en-US" sz="3200" dirty="0" err="1">
                <a:latin typeface="Century Gothic" pitchFamily="34" charset="0"/>
              </a:rPr>
              <a:t>uint</a:t>
            </a:r>
            <a:r>
              <a:rPr lang="en-US" sz="3200" dirty="0">
                <a:latin typeface="Century Gothic" pitchFamily="34" charset="0"/>
              </a:rPr>
              <a:t>` is created in the memory using the `new` keyword.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The `memory` keyword specifies that the array is stored in temporary memory space, which will be cleared once the function execution is complete.</a:t>
            </a:r>
            <a:endParaRPr lang="en-AU" sz="3200" dirty="0">
              <a:latin typeface="Century Gothic" pitchFamily="34" charset="0"/>
            </a:endParaRPr>
          </a:p>
          <a:p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Dynamic to fixed-size</a:t>
            </a:r>
          </a:p>
        </p:txBody>
      </p:sp>
    </p:spTree>
    <p:extLst>
      <p:ext uri="{BB962C8B-B14F-4D97-AF65-F5344CB8AC3E}">
        <p14:creationId xmlns:p14="http://schemas.microsoft.com/office/powerpoint/2010/main" val="2268201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>
            <a:normAutofit lnSpcReduction="10000"/>
          </a:bodyPr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The array `a` can be accessed and manipulated within the function but will not persist beyond the function execution.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dirty="0">
                <a:latin typeface="Century Gothic" pitchFamily="34" charset="0"/>
              </a:rPr>
              <a:t>The function create array in memory, only fixed size can be created</a:t>
            </a:r>
          </a:p>
          <a:p>
            <a:pPr marL="0" indent="0" eaLnBrk="1" hangingPunct="1">
              <a:lnSpc>
                <a:spcPct val="150000"/>
              </a:lnSpc>
              <a:buSzPct val="75000"/>
              <a:buNone/>
            </a:pPr>
            <a:r>
              <a:rPr lang="en-US" b="1" dirty="0"/>
              <a:t>	function exp() external pure{</a:t>
            </a:r>
          </a:p>
          <a:p>
            <a:pPr marL="0" indent="0" eaLnBrk="1" hangingPunct="1">
              <a:lnSpc>
                <a:spcPct val="150000"/>
              </a:lnSpc>
              <a:buSzPct val="75000"/>
              <a:buNone/>
            </a:pPr>
            <a:r>
              <a:rPr lang="en-US" b="1" dirty="0"/>
              <a:t>     		 </a:t>
            </a:r>
            <a:r>
              <a:rPr lang="en-US" b="1" dirty="0" err="1"/>
              <a:t>uint</a:t>
            </a:r>
            <a:r>
              <a:rPr lang="en-US" b="1" dirty="0"/>
              <a:t>[] memory a = new </a:t>
            </a:r>
            <a:r>
              <a:rPr lang="en-US" b="1" dirty="0" err="1"/>
              <a:t>uint</a:t>
            </a:r>
            <a:r>
              <a:rPr lang="en-US" b="1" dirty="0"/>
              <a:t>[](3);</a:t>
            </a:r>
          </a:p>
          <a:p>
            <a:pPr marL="0" indent="0" eaLnBrk="1" hangingPunct="1">
              <a:lnSpc>
                <a:spcPct val="150000"/>
              </a:lnSpc>
              <a:buSzPct val="75000"/>
              <a:buNone/>
            </a:pPr>
            <a:r>
              <a:rPr lang="en-US" b="1" dirty="0"/>
              <a:t>	 }</a:t>
            </a:r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Dynamic to fixed-size</a:t>
            </a:r>
          </a:p>
        </p:txBody>
      </p:sp>
    </p:spTree>
    <p:extLst>
      <p:ext uri="{BB962C8B-B14F-4D97-AF65-F5344CB8AC3E}">
        <p14:creationId xmlns:p14="http://schemas.microsoft.com/office/powerpoint/2010/main" val="142959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71600"/>
            <a:ext cx="12192000" cy="5486399"/>
          </a:xfrm>
        </p:spPr>
        <p:txBody>
          <a:bodyPr>
            <a:normAutofit fontScale="85000" lnSpcReduction="10000"/>
          </a:bodyPr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Size flexibility: </a:t>
            </a:r>
            <a:r>
              <a:rPr lang="en-US" sz="3200" dirty="0">
                <a:latin typeface="Century Gothic" pitchFamily="34" charset="0"/>
              </a:rPr>
              <a:t>Dynamic arrays can change their size, while fixed-size arrays have a predetermined size.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Gas cost:</a:t>
            </a:r>
            <a:r>
              <a:rPr lang="en-US" sz="3200" dirty="0">
                <a:latin typeface="Century Gothic" pitchFamily="34" charset="0"/>
              </a:rPr>
              <a:t> Dynamic arrays may incur more gas costs due to resizing operations.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Storage efficiency: </a:t>
            </a:r>
            <a:r>
              <a:rPr lang="en-US" sz="3200" dirty="0">
                <a:latin typeface="Century Gothic" pitchFamily="34" charset="0"/>
              </a:rPr>
              <a:t>Fixed-size arrays use less storage as their size is known and fixed.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Use case suitability: </a:t>
            </a:r>
            <a:r>
              <a:rPr lang="en-US" sz="3200" dirty="0">
                <a:latin typeface="Century Gothic" pitchFamily="34" charset="0"/>
              </a:rPr>
              <a:t>Choose the appropriate array type based on the expected number of elements and flexibility requirements.</a:t>
            </a:r>
          </a:p>
          <a:p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1371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>
            <a:normAutofit/>
          </a:bodyPr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Differences Between Dynamic </a:t>
            </a:r>
            <a:br>
              <a:rPr lang="en-US" sz="4000" b="1" cap="all" dirty="0">
                <a:latin typeface="Arial Rounded MT Bold" pitchFamily="34" charset="0"/>
              </a:rPr>
            </a:br>
            <a:r>
              <a:rPr lang="en-US" sz="4000" b="1" cap="all" dirty="0">
                <a:latin typeface="Arial Rounded MT Bold" pitchFamily="34" charset="0"/>
              </a:rPr>
              <a:t>and Fixed-Size Arrays</a:t>
            </a:r>
          </a:p>
        </p:txBody>
      </p:sp>
    </p:spTree>
    <p:extLst>
      <p:ext uri="{BB962C8B-B14F-4D97-AF65-F5344CB8AC3E}">
        <p14:creationId xmlns:p14="http://schemas.microsoft.com/office/powerpoint/2010/main" val="2742382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>
            <a:normAutofit lnSpcReduction="10000"/>
          </a:bodyPr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Efficient data retrieval: </a:t>
            </a:r>
            <a:r>
              <a:rPr lang="en-US" sz="3200" dirty="0">
                <a:latin typeface="Century Gothic" pitchFamily="34" charset="0"/>
              </a:rPr>
              <a:t>Mappings provide fast lookup based on keys.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Key-value pairs: </a:t>
            </a:r>
            <a:r>
              <a:rPr lang="en-US" sz="3200" dirty="0">
                <a:latin typeface="Century Gothic" pitchFamily="34" charset="0"/>
              </a:rPr>
              <a:t>Each value in the mapping is associated with a unique key.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Flexibility: </a:t>
            </a:r>
            <a:r>
              <a:rPr lang="en-US" sz="3200" dirty="0">
                <a:latin typeface="Century Gothic" pitchFamily="34" charset="0"/>
              </a:rPr>
              <a:t>Keys can be of different types, allowing for versatile data structures.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Unset values: </a:t>
            </a:r>
            <a:r>
              <a:rPr lang="en-US" sz="3200" dirty="0">
                <a:latin typeface="Century Gothic" pitchFamily="34" charset="0"/>
              </a:rPr>
              <a:t>Unset values in a mapping return default values, simplifying logic.</a:t>
            </a:r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Mapping vs. Array - Mapping</a:t>
            </a:r>
          </a:p>
        </p:txBody>
      </p:sp>
    </p:spTree>
    <p:extLst>
      <p:ext uri="{BB962C8B-B14F-4D97-AF65-F5344CB8AC3E}">
        <p14:creationId xmlns:p14="http://schemas.microsoft.com/office/powerpoint/2010/main" val="398060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>
            <a:normAutofit lnSpcReduction="10000"/>
          </a:bodyPr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Sequential access</a:t>
            </a:r>
            <a:r>
              <a:rPr lang="en-US" sz="3200" dirty="0">
                <a:latin typeface="Century Gothic" pitchFamily="34" charset="0"/>
              </a:rPr>
              <a:t>: Arrays are useful when data needs to be accessed sequentially.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Index-based operations: </a:t>
            </a:r>
            <a:r>
              <a:rPr lang="en-US" sz="3200" dirty="0">
                <a:latin typeface="Century Gothic" pitchFamily="34" charset="0"/>
              </a:rPr>
              <a:t>Arrays provide random access and support operations like sorting.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Fixed or dynamic size: </a:t>
            </a:r>
            <a:r>
              <a:rPr lang="en-US" sz="3200" dirty="0">
                <a:latin typeface="Century Gothic" pitchFamily="34" charset="0"/>
              </a:rPr>
              <a:t>Arrays can be fixed-size or dynamically resized.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Iteration: </a:t>
            </a:r>
            <a:r>
              <a:rPr lang="en-US" sz="3200" dirty="0">
                <a:latin typeface="Century Gothic" pitchFamily="34" charset="0"/>
              </a:rPr>
              <a:t>Iterating over an array allows processing each element sequentially.</a:t>
            </a:r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Mapping vs. Array - array</a:t>
            </a:r>
          </a:p>
        </p:txBody>
      </p:sp>
    </p:spTree>
    <p:extLst>
      <p:ext uri="{BB962C8B-B14F-4D97-AF65-F5344CB8AC3E}">
        <p14:creationId xmlns:p14="http://schemas.microsoft.com/office/powerpoint/2010/main" val="1384312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>
            <a:normAutofit/>
          </a:bodyPr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 When data needs to be accessed or retrieved based on a unique identifier (key).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Storing and retrieving data with efficiency and fast lookup is crucial.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Maintaining associations between keys and values is necessary.</a:t>
            </a:r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When to use mappings</a:t>
            </a:r>
          </a:p>
        </p:txBody>
      </p:sp>
    </p:spTree>
    <p:extLst>
      <p:ext uri="{BB962C8B-B14F-4D97-AF65-F5344CB8AC3E}">
        <p14:creationId xmlns:p14="http://schemas.microsoft.com/office/powerpoint/2010/main" val="1790958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>
            <a:normAutofit/>
          </a:bodyPr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When data needs to be stored and accessed sequentially or based on indices.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Random access or manipulation of elements at specific positions is required.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Sorting, filtering, or iterating over the data is necessary.</a:t>
            </a:r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When to use arrays</a:t>
            </a:r>
          </a:p>
        </p:txBody>
      </p:sp>
    </p:spTree>
    <p:extLst>
      <p:ext uri="{BB962C8B-B14F-4D97-AF65-F5344CB8AC3E}">
        <p14:creationId xmlns:p14="http://schemas.microsoft.com/office/powerpoint/2010/main" val="2112544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>
            <a:normAutofit/>
          </a:bodyPr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Consider the specific requirements of the use case.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Assess the need for efficient lookup, association, or sequential access.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Evaluate the performance and gas cost implications for large-scale usage.</a:t>
            </a:r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Choosing the right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1123093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Definition: </a:t>
            </a:r>
            <a:r>
              <a:rPr lang="en-US" sz="3200" dirty="0">
                <a:latin typeface="Century Gothic" pitchFamily="34" charset="0"/>
              </a:rPr>
              <a:t>An array is a collection of elements of the same type stored in contiguous memory locations.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Arrays allow storing and accessing multiple values using a single variable.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In Solidity, arrays can be of fixed size or dynamic size.</a:t>
            </a:r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What is an Array?</a:t>
            </a:r>
          </a:p>
        </p:txBody>
      </p:sp>
    </p:spTree>
    <p:extLst>
      <p:ext uri="{BB962C8B-B14F-4D97-AF65-F5344CB8AC3E}">
        <p14:creationId xmlns:p14="http://schemas.microsoft.com/office/powerpoint/2010/main" val="1628889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Definition: </a:t>
            </a:r>
            <a:r>
              <a:rPr lang="en-US" sz="3200" dirty="0">
                <a:latin typeface="Century Gothic" pitchFamily="34" charset="0"/>
              </a:rPr>
              <a:t>An array with a predefined size that cannot be changed after declaration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b="1" dirty="0">
                <a:latin typeface="Century Gothic" pitchFamily="34" charset="0"/>
              </a:rPr>
              <a:t>Use cases: </a:t>
            </a:r>
            <a:r>
              <a:rPr lang="en-US" dirty="0">
                <a:latin typeface="Century Gothic" pitchFamily="34" charset="0"/>
              </a:rPr>
              <a:t>When the number of elements is known and constant, such as storing daily temperatures for a week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Syntax:</a:t>
            </a:r>
            <a:r>
              <a:rPr lang="en-US" sz="3200" dirty="0">
                <a:latin typeface="Century Gothic" pitchFamily="34" charset="0"/>
              </a:rPr>
              <a:t> type[size] arrayName;</a:t>
            </a:r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Fixed-Size Array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8A273A-76CB-CFA0-6F4A-BE5927B52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1190" y="4953000"/>
            <a:ext cx="7349619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420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Definition: </a:t>
            </a:r>
            <a:r>
              <a:rPr lang="en-US" sz="3200" dirty="0">
                <a:latin typeface="Century Gothic" pitchFamily="34" charset="0"/>
              </a:rPr>
              <a:t>An array with a variable size that can be changed during execution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b="1" dirty="0">
                <a:latin typeface="Century Gothic" pitchFamily="34" charset="0"/>
              </a:rPr>
              <a:t>Use cases: </a:t>
            </a:r>
            <a:r>
              <a:rPr lang="en-US" dirty="0">
                <a:latin typeface="Century Gothic" pitchFamily="34" charset="0"/>
              </a:rPr>
              <a:t>When the number of elements may vary, such as storing user-generated data or dynamic lists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Syntax:</a:t>
            </a:r>
            <a:r>
              <a:rPr lang="en-US" sz="3200" dirty="0">
                <a:latin typeface="Century Gothic" pitchFamily="34" charset="0"/>
              </a:rPr>
              <a:t> type[] arrayName;</a:t>
            </a:r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Dynamic Array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814E74-30C9-C2DD-D6D3-50E1DE5B0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8784" y="4876800"/>
            <a:ext cx="6714431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34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dirty="0">
                <a:latin typeface="Century Gothic" pitchFamily="34" charset="0"/>
              </a:rPr>
              <a:t>Viewing</a:t>
            </a:r>
            <a:r>
              <a:rPr lang="en-US" sz="3200" dirty="0">
                <a:latin typeface="Century Gothic" pitchFamily="34" charset="0"/>
              </a:rPr>
              <a:t> element of an array:	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3200" dirty="0">
                <a:latin typeface="Century Gothic" pitchFamily="34" charset="0"/>
              </a:rPr>
              <a:t>Viewing entire array: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Viewing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519461-0C60-44EB-409A-65BEF275A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1823545"/>
            <a:ext cx="2722821" cy="15292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95B1FA-BF8C-F32E-E466-16F9A974E6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1794641"/>
            <a:ext cx="7492371" cy="17226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B55AB83-55A4-5126-3CC2-35DACCAFD5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21" y="4648200"/>
            <a:ext cx="7629058" cy="146981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D28199D-C05B-1F86-C14F-EDF797A08D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9600" y="4647201"/>
            <a:ext cx="2784010" cy="146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686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Updating  single element of an array:</a:t>
            </a:r>
            <a:endParaRPr lang="en-AU" sz="3200" dirty="0">
              <a:latin typeface="Century Gothic" pitchFamily="34" charset="0"/>
            </a:endParaRPr>
          </a:p>
          <a:p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Updating element of an array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EAE62F-B8BC-63A7-5F7E-0AEFA6576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7872" y="1828800"/>
            <a:ext cx="7536255" cy="18150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3987B9-5A2B-188A-5F0B-CDCA8B99EB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7872" y="3962399"/>
            <a:ext cx="3962401" cy="19812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AC1BAA-C05D-5C58-587D-EFBD5F727A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1026" y="4114798"/>
            <a:ext cx="3213101" cy="167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261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.length</a:t>
            </a:r>
            <a:r>
              <a:rPr lang="en-US" sz="3200" dirty="0">
                <a:latin typeface="Century Gothic" pitchFamily="34" charset="0"/>
              </a:rPr>
              <a:t>: Property to get the length of the array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endParaRPr lang="en-US" dirty="0">
              <a:latin typeface="Century Gothic" pitchFamily="34" charset="0"/>
            </a:endParaRP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endParaRPr lang="en-US" sz="3200" dirty="0">
              <a:latin typeface="Century Gothic" pitchFamily="34" charset="0"/>
            </a:endParaRP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.push(): </a:t>
            </a:r>
            <a:r>
              <a:rPr lang="en-US" sz="3200" dirty="0">
                <a:latin typeface="Century Gothic" pitchFamily="34" charset="0"/>
              </a:rPr>
              <a:t>Function to add elements to the end of a dynamic array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endParaRPr lang="en-US" dirty="0">
              <a:latin typeface="Century Gothic" pitchFamily="34" charset="0"/>
            </a:endParaRP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endParaRPr lang="en-US" dirty="0">
              <a:latin typeface="Century Gothic" pitchFamily="34" charset="0"/>
            </a:endParaRP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endParaRPr lang="en-US" dirty="0">
              <a:latin typeface="Century Gothic" pitchFamily="34" charset="0"/>
            </a:endParaRP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Array Properties and Functions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60828B-163F-692D-5936-9D6BD8DFD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826172"/>
            <a:ext cx="6650328" cy="16028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501AB3-0B03-5729-141E-D761B53B25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600" y="1981200"/>
            <a:ext cx="1759498" cy="12796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5107491-6702-99BF-D4A7-A9AEA503D9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599" y="4876800"/>
            <a:ext cx="6621037" cy="1905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0EA58D7-7945-069B-68A2-624263F901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6128" y="4210333"/>
            <a:ext cx="3899464" cy="14438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9433AEF-68F8-CE0F-395D-06565BFFB4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77200" y="5654158"/>
            <a:ext cx="2275318" cy="116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91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.pop(): </a:t>
            </a:r>
            <a:r>
              <a:rPr lang="en-US" sz="3200" dirty="0">
                <a:latin typeface="Century Gothic" pitchFamily="34" charset="0"/>
              </a:rPr>
              <a:t>Function to remove the last element from a dynamic array</a:t>
            </a:r>
            <a:endParaRPr lang="en-US" dirty="0">
              <a:latin typeface="Century Gothic" pitchFamily="34" charset="0"/>
            </a:endParaRP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endParaRPr lang="en-US" dirty="0">
              <a:latin typeface="Century Gothic" pitchFamily="34" charset="0"/>
            </a:endParaRP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endParaRPr lang="en-US" dirty="0">
              <a:latin typeface="Century Gothic" pitchFamily="34" charset="0"/>
            </a:endParaRP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Array Properties and Functions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5E7B39-21A4-E123-E5BB-E5AC058A0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5932" y="2107324"/>
            <a:ext cx="2680136" cy="1295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C8DB24-C828-CBEA-31F3-4EE1513C9D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3406" y="3351486"/>
            <a:ext cx="6685188" cy="19312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4F1A08-E5AE-0F7D-957E-FA0AE68343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1038" y="5418624"/>
            <a:ext cx="2289275" cy="110829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D63BB3C-39FE-33A3-B523-730F196843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8907" y="5418625"/>
            <a:ext cx="2061952" cy="110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89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Length of array remains same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Sets the element _</a:t>
            </a:r>
            <a:r>
              <a:rPr lang="en-US" sz="3200" dirty="0" err="1">
                <a:latin typeface="Century Gothic" pitchFamily="34" charset="0"/>
              </a:rPr>
              <a:t>i</a:t>
            </a:r>
            <a:r>
              <a:rPr lang="en-US" sz="3200" dirty="0">
                <a:latin typeface="Century Gothic" pitchFamily="34" charset="0"/>
              </a:rPr>
              <a:t> of array to default value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Works for both dynamic and fixed arrays</a:t>
            </a:r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Deleting element of an array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D25B23-F107-AFC6-A499-951B6C4DF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917969"/>
            <a:ext cx="4988495" cy="20256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3C79D24-F164-54B1-52AB-865B1D7CA1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1800" y="3917969"/>
            <a:ext cx="2164077" cy="9143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B40FD5B-B492-1D5E-624C-F311374BC3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1800" y="4953000"/>
            <a:ext cx="2164078" cy="114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332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3342</TotalTime>
  <Words>752</Words>
  <Application>Microsoft Office PowerPoint</Application>
  <PresentationFormat>Widescreen</PresentationFormat>
  <Paragraphs>81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Arial Rounded MT Bold</vt:lpstr>
      <vt:lpstr>Calibri</vt:lpstr>
      <vt:lpstr>Century Gothic</vt:lpstr>
      <vt:lpstr>Office Theme</vt:lpstr>
      <vt:lpstr>Array in Solidity</vt:lpstr>
      <vt:lpstr>What is an Array?</vt:lpstr>
      <vt:lpstr>Fixed-Size Array</vt:lpstr>
      <vt:lpstr>Dynamic Array</vt:lpstr>
      <vt:lpstr>Viewing</vt:lpstr>
      <vt:lpstr>Updating element of an array</vt:lpstr>
      <vt:lpstr>Array Properties and Functions</vt:lpstr>
      <vt:lpstr>Array Properties and Functions</vt:lpstr>
      <vt:lpstr>Deleting element of an array</vt:lpstr>
      <vt:lpstr>Deleting element of an array</vt:lpstr>
      <vt:lpstr>Deleting element of an array</vt:lpstr>
      <vt:lpstr>Dynamic to fixed-size</vt:lpstr>
      <vt:lpstr>Dynamic to fixed-size</vt:lpstr>
      <vt:lpstr>Differences Between Dynamic  and Fixed-Size Arrays</vt:lpstr>
      <vt:lpstr>Mapping vs. Array - Mapping</vt:lpstr>
      <vt:lpstr>Mapping vs. Array - array</vt:lpstr>
      <vt:lpstr>When to use mappings</vt:lpstr>
      <vt:lpstr>When to use arrays</vt:lpstr>
      <vt:lpstr>Choosing the right data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EE-382: Advanced Computer Networks</dc:title>
  <dc:creator>seecs</dc:creator>
  <cp:lastModifiedBy>Muhammad Saad Munawar</cp:lastModifiedBy>
  <cp:revision>794</cp:revision>
  <dcterms:created xsi:type="dcterms:W3CDTF">2006-08-16T00:00:00Z</dcterms:created>
  <dcterms:modified xsi:type="dcterms:W3CDTF">2023-06-17T02:24:52Z</dcterms:modified>
</cp:coreProperties>
</file>