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+aqJufIXGSgDIBLLcczOQZPLK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486150" y="914400"/>
            <a:ext cx="5219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</a:pPr>
            <a:r>
              <a:rPr b="1" lang="en-US" sz="5500"/>
              <a:t>EVENTS </a:t>
            </a:r>
            <a:br>
              <a:rPr b="1" lang="en-US" sz="5500"/>
            </a:br>
            <a:r>
              <a:rPr b="1" lang="en-US" sz="5500"/>
              <a:t>IN</a:t>
            </a:r>
            <a:br>
              <a:rPr b="1" lang="en-US" sz="5500"/>
            </a:br>
            <a:r>
              <a:rPr b="1" lang="en-US" sz="5500"/>
              <a:t>SOLIDITY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Events do not consume gas for the contract emitting them.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Events store a hash reference in the transaction receipt, allowing off-chain applications to retrieve event data without consuming excessive gas.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They are more gas-efficient than storage state variables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5" name="Google Shape;145;p10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GAS OPTIMIZATION WITH EVENTS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 Limitations: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Events cannot be accessed or read within the contract itself.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Gas costs: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Emitting large or frequent events can increase transaction costs, so use events judiciously.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Event naming: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Use descriptive names that reflect the event's purpose for clarity and understandability.</a:t>
            </a:r>
            <a:endParaRPr/>
          </a:p>
        </p:txBody>
      </p:sp>
      <p:sp>
        <p:nvSpPr>
          <p:cNvPr id="151" name="Google Shape;151;p11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CONSIDERATIONS FOR USING EVENTS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Definition: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Events are a way to emit and log messages from a smart contract.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Purpose: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Facilitate communication between smart contracts and external applications, allowing them to react to specific contract state changes.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WHAT ARE EVENTS?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When to use: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Events are used when you want to provide information or notify external entities about important state changes within your smart contract.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Why to use: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- Enable off-chain applications to listen for and respond to contract events.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- Provide transparency and auditability of contract interactions.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- Allow for historical contract state analysis.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0" name="Google Shape;100;p3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WHEN AND WHY TO USE EVENTS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Syntax: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event EventName([parameter1Type parameter1, parameter2Type parameter2, ...]);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Declare an event using the `event` keyword followed by the event name and its parameters (if any).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BASIC SYNTAX OF EVENTS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Use the `emit` keyword to emit an event within a function.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In the function use ‘emit EventName(parameter values)’ to execute it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5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EMITTING AN EVENT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8" name="Google Shape;118;p6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EVENT</a:t>
            </a:r>
            <a:endParaRPr/>
          </a:p>
        </p:txBody>
      </p:sp>
      <p:pic>
        <p:nvPicPr>
          <p:cNvPr id="119" name="Google Shape;11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44" y="914406"/>
            <a:ext cx="1167133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5" name="Google Shape;125;p7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OUTPUT (Log)</a:t>
            </a:r>
            <a:endParaRPr/>
          </a:p>
        </p:txBody>
      </p:sp>
      <p:pic>
        <p:nvPicPr>
          <p:cNvPr id="126" name="Google Shape;1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652" y="914402"/>
            <a:ext cx="6668698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Events can have parameters to provide additional information in the event logs.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Parameters can be indexed for efficient filtering and searching.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In event declaration, up to 3 parameters can be indexed</a:t>
            </a:r>
            <a:endParaRPr/>
          </a:p>
        </p:txBody>
      </p:sp>
      <p:sp>
        <p:nvSpPr>
          <p:cNvPr id="132" name="Google Shape;132;p8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EVENT PARAMETERS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An event with no parameters, known as an "empty event," can still be useful for signaling or triggering actions.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Example:</a:t>
            </a:r>
            <a:endParaRPr b="1"/>
          </a:p>
        </p:txBody>
      </p:sp>
      <p:sp>
        <p:nvSpPr>
          <p:cNvPr id="138" name="Google Shape;138;p9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EMPTY EVENTS</a:t>
            </a:r>
            <a:endParaRPr/>
          </a:p>
        </p:txBody>
      </p:sp>
      <p:pic>
        <p:nvPicPr>
          <p:cNvPr id="139" name="Google Shape;13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177" y="3207950"/>
            <a:ext cx="8307625" cy="27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