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3" r:id="rId4"/>
    <p:sldId id="276" r:id="rId5"/>
    <p:sldId id="264" r:id="rId6"/>
    <p:sldId id="277" r:id="rId7"/>
    <p:sldId id="278" r:id="rId8"/>
    <p:sldId id="265" r:id="rId9"/>
    <p:sldId id="279" r:id="rId10"/>
    <p:sldId id="266" r:id="rId11"/>
    <p:sldId id="267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FUNCTIONS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Array Inputs: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Array Outputs: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Array Inputs and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33A7A-319B-759E-86C3-7D16D06F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7" y="1600199"/>
            <a:ext cx="8969826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DBE08-2400-DA57-657C-797DAEF3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715" y="4267200"/>
            <a:ext cx="9010791" cy="23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 `</a:t>
            </a:r>
            <a:r>
              <a:rPr lang="en-US" sz="3200" dirty="0" err="1">
                <a:latin typeface="Century Gothic" pitchFamily="34" charset="0"/>
              </a:rPr>
              <a:t>many_inputs</a:t>
            </a:r>
            <a:r>
              <a:rPr lang="en-US" sz="3200" dirty="0">
                <a:latin typeface="Century Gothic" pitchFamily="34" charset="0"/>
              </a:rPr>
              <a:t>()` accepts multiple inputs using key-value pairs.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Key-Value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09426-2BB8-9F23-C18E-EB8C9CE8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39" y="2621722"/>
            <a:ext cx="6409321" cy="33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Inputs can be passed in a specific order, matching the function signature.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Key-Value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613FC-429D-780B-6028-B7215A52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75" y="3109834"/>
            <a:ext cx="9761249" cy="24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Inputs can be passed in any order using key-value pairs.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 Key-Value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3902E-FF56-5C78-106C-39932BE09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" y="2438400"/>
            <a:ext cx="1196965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Functions provide code modularity, reusability, and readability.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Multiple return values can be achieved using tuples or named returns.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Destructuring simplifies handling multiple return values.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Arrays can be used as function inputs and outputs.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Key-value inputs offer flexibility in passing function arguments.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60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Functions are a fundamental building block in Solidity, used to define reusable and modular pieces of code.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They allow us to encapsulate a specific set of instructions and execute them whenever needed.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Functions provide flexibility and enhance the readability and maintainability of our smart contracts.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Introduction to Functions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 Declaration: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Starts with the keyword `function` followed by the function name.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Can include visibility modifiers (`public`, `private`, `internal`, or `external`).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Can specify the function type (`pure`, `view`, `payable`, or default).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424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 Parameters: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  </a:t>
            </a:r>
            <a:r>
              <a:rPr lang="en-US" sz="3200" dirty="0">
                <a:latin typeface="Century Gothic" pitchFamily="34" charset="0"/>
              </a:rPr>
              <a:t> - Enclosed within parentheses after the function name.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- Parameters can have data types and names.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Return Type: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   - Specified after the parentheses.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   - Multiple return types can be declared using parentheses and commas.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2498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Functions can return multiple values by listing them within the return statement.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Returning Values from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869AD-3FE6-E757-04CD-20838342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32" y="2514600"/>
            <a:ext cx="7998735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Return values can be named within the function declaration.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Returning Values from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875EE-91E0-7E17-C4A6-CDA4740E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61" y="2475811"/>
            <a:ext cx="5867677" cy="43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When return values are named, the return statement can be omitted within the function body.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Returning Values from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8B114-8687-8F3C-3DBF-61AA995C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357766"/>
            <a:ext cx="5791200" cy="44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When calling a function that returns multiple values, we can destructure the returned values directly.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Assign the desired return values to variables using the destructuring syntax.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Unused return values can be skipped by leaving a blank space.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Destructuring Return Values</a:t>
            </a:r>
          </a:p>
        </p:txBody>
      </p:sp>
    </p:spTree>
    <p:extLst>
      <p:ext uri="{BB962C8B-B14F-4D97-AF65-F5344CB8AC3E}">
        <p14:creationId xmlns:p14="http://schemas.microsoft.com/office/powerpoint/2010/main" val="4261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2CBD1-9AA0-7841-4A96-CDA2C215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914400"/>
            <a:ext cx="6858000" cy="5950716"/>
          </a:xfr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Destructuring Return Values</a:t>
            </a:r>
          </a:p>
        </p:txBody>
      </p:sp>
    </p:spTree>
    <p:extLst>
      <p:ext uri="{BB962C8B-B14F-4D97-AF65-F5344CB8AC3E}">
        <p14:creationId xmlns:p14="http://schemas.microsoft.com/office/powerpoint/2010/main" val="30147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370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Century Gothic</vt:lpstr>
      <vt:lpstr>Office Theme</vt:lpstr>
      <vt:lpstr>FUNCTIONS IN SOLIDITY</vt:lpstr>
      <vt:lpstr>Introduction to Functions</vt:lpstr>
      <vt:lpstr>Basic Function Syntax</vt:lpstr>
      <vt:lpstr>Basic Function Syntax</vt:lpstr>
      <vt:lpstr>Returning Values from Functions</vt:lpstr>
      <vt:lpstr>Returning Values from Functions</vt:lpstr>
      <vt:lpstr>Returning Values from Functions</vt:lpstr>
      <vt:lpstr>Destructuring Return Values</vt:lpstr>
      <vt:lpstr>Destructuring Return Values</vt:lpstr>
      <vt:lpstr>Array Inputs and Outputs</vt:lpstr>
      <vt:lpstr> Key-Value Inputs</vt:lpstr>
      <vt:lpstr> Key-Value Inputs</vt:lpstr>
      <vt:lpstr> Key-Value Inputs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2023-06-20T09:27:16Z</dcterms:modified>
</cp:coreProperties>
</file>