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zy12iQvwUPV9lpjEm6hCJfl5Q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DELEGATECALL</a:t>
            </a:r>
            <a:br>
              <a:rPr b="1" lang="en-US" sz="5500"/>
            </a:br>
            <a:r>
              <a:rPr b="1" lang="en-US" sz="5500"/>
              <a:t>IN</a:t>
            </a:r>
            <a:br>
              <a:rPr b="1" lang="en-US" sz="5500"/>
            </a:br>
            <a:r>
              <a:rPr b="1" lang="en-US" sz="5500"/>
              <a:t> SOLIDITY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Delegatecall in Solidity allows contracts to execute code from other contracts while preserving their own storage and context.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It provides code reusability and contract upgradability benefits.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Care should be taken to ensure the storage layout compatibility and handle error scenarios properly when using delegatecall.</a:t>
            </a:r>
            <a:endParaRPr/>
          </a:p>
        </p:txBody>
      </p:sp>
      <p:sp>
        <p:nvSpPr>
          <p:cNvPr id="144" name="Google Shape;144;p10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delegatecall is a low-level function in Solidity used to execute code from another contract while preserving the context of the calling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It is mainly used for code reuse and upgrading contract functionality.</a:t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Purpose: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Delegatecall allows a contract to execute code from another contract while accessing its storage and context.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Usage: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It is commonly used when contract A wants to execute code from contract B but preserve its own storage and state.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PURPOSE AND USAGE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Code Reusability: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Delegatecall enables reusing code from other contracts without duplicating storage or functionality.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Contract Upgradability: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By using delegatecall, contract logic can be upgraded without modifying the calling contract's storage or interface.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Gas Efficiency: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Delegatecall executes the called contract's code in the context of the calling contract, reducing gas costs.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BENEFITS OF USING DELEGATECALL</a:t>
            </a:r>
            <a:endParaRPr b="1"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`target.delegatecall(functionSignature)`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`target`: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address of the contract to call.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`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functionSignature`: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signature of the function to call, encoded using `abi.encodeWithSignature`.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BASIC SYNTAX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Storage Layout: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storage layout of the calling contract and the target contract must be the same for delegatecall to work correctly.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Context Preservation: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Delegatecall executes the code in the context of the calling contract, so the target contract can modify the calling contract's storage.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Error Handling: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Delegatecall does not revert on failed calls, so additional checks and error handling are required.</a:t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RESTRICTIONS AND CONSIDERATIONS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CODE EXAMPLE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948" y="931433"/>
            <a:ext cx="7984104" cy="59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0" y="7620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CODE EXAMPLE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16568"/>
            <a:ext cx="10210800" cy="568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Contract B defines a function `setVar` that updates its storage variables based on the input parameters.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Contract A uses delegatecall to execute the `setVar` function from contract B while preserving its own storage and context.</a:t>
            </a:r>
            <a:endParaRPr/>
          </a:p>
        </p:txBody>
      </p:sp>
      <p:sp>
        <p:nvSpPr>
          <p:cNvPr id="138" name="Google Shape;138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EXPLANATION OF THE CODE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