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2" r:id="rId3"/>
    <p:sldId id="263" r:id="rId4"/>
    <p:sldId id="264" r:id="rId5"/>
    <p:sldId id="278" r:id="rId6"/>
    <p:sldId id="265" r:id="rId7"/>
    <p:sldId id="276" r:id="rId8"/>
    <p:sldId id="266" r:id="rId9"/>
    <p:sldId id="267" r:id="rId10"/>
    <p:sldId id="268" r:id="rId11"/>
    <p:sldId id="27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2" autoAdjust="0"/>
    <p:restoredTop sz="85317" autoAdjust="0"/>
  </p:normalViewPr>
  <p:slideViewPr>
    <p:cSldViewPr>
      <p:cViewPr varScale="1">
        <p:scale>
          <a:sx n="71" d="100"/>
          <a:sy n="71" d="100"/>
        </p:scale>
        <p:origin x="1090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7EF1-0D1A-403C-B1FA-C5BA444A3D50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71A0F-B233-4B9A-BA41-558A2014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8D7F-AEC3-6B1F-E721-422E9F3CF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4175" y="762000"/>
            <a:ext cx="6343650" cy="5334000"/>
          </a:xfrm>
        </p:spPr>
        <p:txBody>
          <a:bodyPr>
            <a:normAutofit/>
          </a:bodyPr>
          <a:lstStyle/>
          <a:p>
            <a:r>
              <a:rPr lang="en-US" sz="5500" b="1" dirty="0"/>
              <a:t>NUMBER REPRESENTATION </a:t>
            </a:r>
            <a:br>
              <a:rPr lang="en-US" sz="5500" b="1" dirty="0"/>
            </a:br>
            <a:r>
              <a:rPr lang="en-US" sz="5500" b="1" dirty="0"/>
              <a:t>IN BINARY</a:t>
            </a:r>
          </a:p>
        </p:txBody>
      </p:sp>
    </p:spTree>
    <p:extLst>
      <p:ext uri="{BB962C8B-B14F-4D97-AF65-F5344CB8AC3E}">
        <p14:creationId xmlns:p14="http://schemas.microsoft.com/office/powerpoint/2010/main" val="312723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Converting the binary number 101011 to decimal: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Assign positional values to each digit: 2^0 = 1, 2^1 = 2, 2^2 = 4, 2^3 = 8, 2^4 = 16.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Multiply each binary digit by its positional value: 1 * 1, 0 * 2, 1 * 4, 0 * 8, 1 * 16.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Sum up the products: 1 + 0 + 4 + 0 + 16 = 21.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decimal equivalent of the binary number 101011 is 21.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0783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binary number 1010 can be represented as follows: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1 x 2^3 = 8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0 x 2^2 = 0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1 x 2^1 = 2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0 x 2^0 = 0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Total: 1010 = 8 + 2 + 0 = 10 (decimal)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87583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Binary representation is a system of expressing numbers using only 0 and 1 digits.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Understanding binary representation is essential for fields such as computer science and electrical engineering.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Benefits of binary representation include compactness, simplicity, and support for logical operations.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0902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Binary representation is a system of expressing numbers using only two digits: 0 and 1. 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is the fundamental building block of digital computing.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Binary numbers are very efficient to store and process.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Number Representation in Binary</a:t>
            </a:r>
          </a:p>
        </p:txBody>
      </p:sp>
    </p:spTree>
    <p:extLst>
      <p:ext uri="{BB962C8B-B14F-4D97-AF65-F5344CB8AC3E}">
        <p14:creationId xmlns:p14="http://schemas.microsoft.com/office/powerpoint/2010/main" val="1628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 lnSpcReduction="100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Digital Computing: </a:t>
            </a:r>
            <a:r>
              <a:rPr lang="en-US" sz="3200" dirty="0">
                <a:latin typeface="Century Gothic" pitchFamily="34" charset="0"/>
              </a:rPr>
              <a:t>Computers use binary representation to process and store information.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Data Storage: </a:t>
            </a:r>
            <a:r>
              <a:rPr lang="en-US" sz="3200" dirty="0">
                <a:latin typeface="Century Gothic" pitchFamily="34" charset="0"/>
              </a:rPr>
              <a:t>Binary representation allows efficient storage and retrieval of data.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Data Transmission: </a:t>
            </a:r>
            <a:r>
              <a:rPr lang="en-US" sz="3200" dirty="0">
                <a:latin typeface="Century Gothic" pitchFamily="34" charset="0"/>
              </a:rPr>
              <a:t>Binary encoding enables reliable communication and data transfer.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Cryptography: </a:t>
            </a:r>
            <a:r>
              <a:rPr lang="en-US" sz="3200" dirty="0">
                <a:latin typeface="Century Gothic" pitchFamily="34" charset="0"/>
              </a:rPr>
              <a:t>Binary representation plays a vital role in encryption and decryption algorithms.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Importance of Binary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30904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Compactness: </a:t>
            </a:r>
            <a:r>
              <a:rPr lang="en-US" sz="3200" dirty="0">
                <a:latin typeface="Century Gothic" pitchFamily="34" charset="0"/>
              </a:rPr>
              <a:t>Binary representation requires fewer digits to express large numbers compared to decimal representation.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Simplicity: </a:t>
            </a:r>
            <a:r>
              <a:rPr lang="en-US" sz="3200" dirty="0">
                <a:latin typeface="Century Gothic" pitchFamily="34" charset="0"/>
              </a:rPr>
              <a:t>Binary representation has a simple and consistent structure, making it easier to understand and manipulate in digital systems.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Benefits of Binary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76986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Universal: </a:t>
            </a:r>
            <a:r>
              <a:rPr lang="en-US" sz="3200" dirty="0">
                <a:latin typeface="Century Gothic" pitchFamily="34" charset="0"/>
              </a:rPr>
              <a:t>Binary numbers are used by all computers, regardless of their manufacturer or operating system</a:t>
            </a:r>
            <a:r>
              <a:rPr lang="en-US" sz="3200" b="1" dirty="0">
                <a:latin typeface="Century Gothic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Logical Operations</a:t>
            </a:r>
            <a:r>
              <a:rPr lang="en-US" sz="3200" dirty="0">
                <a:latin typeface="Century Gothic" pitchFamily="34" charset="0"/>
              </a:rPr>
              <a:t>: Binary representation facilitates logical operations like AND, OR, and XOR, which are fundamental to computational tasks.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Benefits of Binary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6007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Decimal to binary conversion is the process of converting a decimal (base 10) number to its binary (base 2) equivalent.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Start with the decimal number to be converted.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Divide the decimal number by 2 and note the remainder (either 0 or 1).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sz="3200" dirty="0">
              <a:latin typeface="Century Gothic" pitchFamily="34" charset="0"/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Converting Decimal to Binary</a:t>
            </a:r>
          </a:p>
        </p:txBody>
      </p:sp>
    </p:spTree>
    <p:extLst>
      <p:ext uri="{BB962C8B-B14F-4D97-AF65-F5344CB8AC3E}">
        <p14:creationId xmlns:p14="http://schemas.microsoft.com/office/powerpoint/2010/main" val="157620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Continue dividing the quotient obtained in the previous step by 2 and recording remainders until the quotient becomes 0.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Write the remainders in reverse order to obtain the binary representation of the decimal number.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Converting Decimal to Binary</a:t>
            </a:r>
          </a:p>
        </p:txBody>
      </p:sp>
    </p:spTree>
    <p:extLst>
      <p:ext uri="{BB962C8B-B14F-4D97-AF65-F5344CB8AC3E}">
        <p14:creationId xmlns:p14="http://schemas.microsoft.com/office/powerpoint/2010/main" val="343467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Convert the decimal number 27 to binary: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Divide 27 by 2: Quotient = 13, Remainder = 1.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Divide 13 by 2: Quotient = 6, Remainder = 1.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Divide 6 by 2: Quotient = 3, Remainder = 0.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Divide 3 by 2: Quotient = 1, Remainder = 1.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Divide 1 by 2: Quotient = 0, Remainder = 1.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binary representation of 27 is 11011.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54105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Start from the rightmost digit of the binary number.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Assign each digit a positional value based on its position from right to left: 2^0, 2^1, 2^2, and so on.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Multiply each binary digit by its corresponding positional value.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Sum up the products to obtain the decimal equivalent.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Converting Binary to Decimal</a:t>
            </a:r>
          </a:p>
        </p:txBody>
      </p:sp>
    </p:spTree>
    <p:extLst>
      <p:ext uri="{BB962C8B-B14F-4D97-AF65-F5344CB8AC3E}">
        <p14:creationId xmlns:p14="http://schemas.microsoft.com/office/powerpoint/2010/main" val="229110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608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Century Gothic</vt:lpstr>
      <vt:lpstr>Office Theme</vt:lpstr>
      <vt:lpstr>NUMBER REPRESENTATION  IN BINARY</vt:lpstr>
      <vt:lpstr>Number Representation in Binary</vt:lpstr>
      <vt:lpstr>Importance of Binary Representation</vt:lpstr>
      <vt:lpstr>Benefits of Binary Representation</vt:lpstr>
      <vt:lpstr>Benefits of Binary Representation</vt:lpstr>
      <vt:lpstr>Converting Decimal to Binary</vt:lpstr>
      <vt:lpstr>Converting Decimal to Binary</vt:lpstr>
      <vt:lpstr>Example</vt:lpstr>
      <vt:lpstr>Converting Binary to Decimal</vt:lpstr>
      <vt:lpstr>Example</vt:lpstr>
      <vt:lpstr>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EE-382: Advanced Computer Networks</dc:title>
  <dc:creator>seecs</dc:creator>
  <cp:lastModifiedBy>Muhammad Saad Munawar</cp:lastModifiedBy>
  <cp:revision>796</cp:revision>
  <dcterms:created xsi:type="dcterms:W3CDTF">2006-08-16T00:00:00Z</dcterms:created>
  <dcterms:modified xsi:type="dcterms:W3CDTF">2023-07-02T11:37:41Z</dcterms:modified>
</cp:coreProperties>
</file>