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63" r:id="rId3"/>
    <p:sldId id="262" r:id="rId4"/>
    <p:sldId id="264" r:id="rId5"/>
    <p:sldId id="265" r:id="rId6"/>
    <p:sldId id="276" r:id="rId7"/>
    <p:sldId id="277" r:id="rId8"/>
    <p:sldId id="266" r:id="rId9"/>
    <p:sldId id="278" r:id="rId10"/>
    <p:sldId id="267" r:id="rId11"/>
    <p:sldId id="268" r:id="rId12"/>
    <p:sldId id="269" r:id="rId13"/>
    <p:sldId id="270" r:id="rId14"/>
    <p:sldId id="279" r:id="rId15"/>
    <p:sldId id="280" r:id="rId16"/>
    <p:sldId id="281" r:id="rId17"/>
    <p:sldId id="28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2" autoAdjust="0"/>
    <p:restoredTop sz="85317" autoAdjust="0"/>
  </p:normalViewPr>
  <p:slideViewPr>
    <p:cSldViewPr>
      <p:cViewPr varScale="1">
        <p:scale>
          <a:sx n="71" d="100"/>
          <a:sy n="71" d="100"/>
        </p:scale>
        <p:origin x="1090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7EF1-0D1A-403C-B1FA-C5BA444A3D5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1A0F-B233-4B9A-BA41-558A2014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8D7F-AEC3-6B1F-E721-422E9F3CF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990600"/>
            <a:ext cx="9067800" cy="4114800"/>
          </a:xfrm>
        </p:spPr>
        <p:txBody>
          <a:bodyPr>
            <a:normAutofit/>
          </a:bodyPr>
          <a:lstStyle/>
          <a:p>
            <a:r>
              <a:rPr lang="en-US" sz="6500" b="1" dirty="0"/>
              <a:t>CREATING CONTRACT FROM ANOTHER CONTRACT</a:t>
            </a:r>
          </a:p>
        </p:txBody>
      </p:sp>
    </p:spTree>
    <p:extLst>
      <p:ext uri="{BB962C8B-B14F-4D97-AF65-F5344CB8AC3E}">
        <p14:creationId xmlns:p14="http://schemas.microsoft.com/office/powerpoint/2010/main" val="312723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Code Reusability: </a:t>
            </a:r>
            <a:r>
              <a:rPr lang="en-US" sz="3200" dirty="0">
                <a:latin typeface="Century Gothic" pitchFamily="34" charset="0"/>
              </a:rPr>
              <a:t>Allows for modular contract design and reuse of existing contract logic.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Contract Composition: </a:t>
            </a:r>
            <a:r>
              <a:rPr lang="en-US" sz="3200" dirty="0">
                <a:latin typeface="Century Gothic" pitchFamily="34" charset="0"/>
              </a:rPr>
              <a:t>Enables building complex systems by composing multiple contracts together.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Customization and Flexibility: </a:t>
            </a:r>
            <a:r>
              <a:rPr lang="en-US" sz="3200" dirty="0">
                <a:latin typeface="Century Gothic" pitchFamily="34" charset="0"/>
              </a:rPr>
              <a:t>Contracts can be created with specific initial settings or parameters.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131266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lnSpcReduction="100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I</a:t>
            </a:r>
            <a:r>
              <a:rPr lang="en-US" sz="3200" dirty="0">
                <a:latin typeface="Century Gothic" pitchFamily="34" charset="0"/>
              </a:rPr>
              <a:t>t can make code more modular and reusable. By creating a child contract from a parent contract, you can reuse the functionality of the parent contract in the child contract. 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The new keyword can help to improve security. By creating a new contract instance, you can isolate the new contract from the parent contract, which can help to prevent malicious attacks.</a:t>
            </a:r>
            <a:endParaRPr lang="en-US" sz="3200" dirty="0">
              <a:latin typeface="Century Gothic" pitchFamily="34" charset="0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Benefits of new keyword</a:t>
            </a:r>
          </a:p>
        </p:txBody>
      </p:sp>
    </p:spTree>
    <p:extLst>
      <p:ext uri="{BB962C8B-B14F-4D97-AF65-F5344CB8AC3E}">
        <p14:creationId xmlns:p14="http://schemas.microsoft.com/office/powerpoint/2010/main" val="378814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Gas Costs: </a:t>
            </a:r>
            <a:r>
              <a:rPr lang="en-US" sz="3200" dirty="0">
                <a:latin typeface="Century Gothic" pitchFamily="34" charset="0"/>
              </a:rPr>
              <a:t>Creating a contract incurs gas costs, and it should be considered when designing gas-efficient systems.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Contract Interaction: </a:t>
            </a:r>
            <a:r>
              <a:rPr lang="en-US" sz="3200" dirty="0">
                <a:latin typeface="Century Gothic" pitchFamily="34" charset="0"/>
              </a:rPr>
              <a:t>Communication and interaction between the newly created contract and other contracts should be planned and implemented.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Considerations in Creating a Contract</a:t>
            </a:r>
          </a:p>
        </p:txBody>
      </p:sp>
    </p:spTree>
    <p:extLst>
      <p:ext uri="{BB962C8B-B14F-4D97-AF65-F5344CB8AC3E}">
        <p14:creationId xmlns:p14="http://schemas.microsoft.com/office/powerpoint/2010/main" val="342204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-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Code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24519-BAEF-ABEE-97B9-E1B372A22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58" y="924262"/>
            <a:ext cx="10325684" cy="593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5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-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Code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12A4D-3800-7F8D-6E01-179CE5162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652" y="914400"/>
            <a:ext cx="12229652" cy="575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5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-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Code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83DD0-2E71-3834-2553-FE6CAC179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978" y="914402"/>
            <a:ext cx="8624044" cy="594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9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-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Code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1DAE6-63CF-F034-C591-F8F0BEDC6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268" y="914401"/>
            <a:ext cx="5837464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4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-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Code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20141-11F1-89AC-138B-3270A457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38" y="2083533"/>
            <a:ext cx="5084525" cy="2690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837BDF-5C20-B00E-B5E7-80AF59C90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14399"/>
            <a:ext cx="4470399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1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Creating a contract from another contract allows for dynamic deployment of contract instances.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is useful for contract factories, contract composition, and automation of contract deployment.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Consider gas costs and contract interaction when creating contracts from within other contracts.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1341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In Solidity, contracts can be created dynamically from other contracts using the `new` keyword.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Creating a contract from another contract refers to the ability to deploy a new contract instance from within an existing contract.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It allows for contract composition and building complex systems with multiple interconnected contracts.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sz="3200" dirty="0">
              <a:latin typeface="Century Gothic" pitchFamily="34" charset="0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7069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Contract Factories: </a:t>
            </a:r>
            <a:r>
              <a:rPr lang="en-US" sz="3200" dirty="0">
                <a:latin typeface="Century Gothic" pitchFamily="34" charset="0"/>
              </a:rPr>
              <a:t>It is used to create multiple instances of a contract with different parameters or settings.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Contract Composition: </a:t>
            </a:r>
            <a:r>
              <a:rPr lang="en-US" sz="3200" dirty="0">
                <a:latin typeface="Century Gothic" pitchFamily="34" charset="0"/>
              </a:rPr>
              <a:t>It enables the creation of contract hierarchies and modular contract design.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Contract Deployment Automation: </a:t>
            </a:r>
            <a:r>
              <a:rPr lang="en-US" sz="3200" dirty="0">
                <a:latin typeface="Century Gothic" pitchFamily="34" charset="0"/>
              </a:rPr>
              <a:t>It can be used in deployment scripts to create and configure contracts programmatically.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1628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Dynamic Contract Creation: </a:t>
            </a:r>
            <a:r>
              <a:rPr lang="en-US" sz="3200" dirty="0">
                <a:latin typeface="Century Gothic" pitchFamily="34" charset="0"/>
              </a:rPr>
              <a:t>When the number or configuration of contracts needed is determined at runtime.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Contract Hierarchies: </a:t>
            </a:r>
            <a:r>
              <a:rPr lang="en-US" sz="3200" dirty="0">
                <a:latin typeface="Century Gothic" pitchFamily="34" charset="0"/>
              </a:rPr>
              <a:t>When there is a need to create parent-child relationships between contracts.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Contract Customization: </a:t>
            </a:r>
            <a:r>
              <a:rPr lang="en-US" sz="3200" dirty="0">
                <a:latin typeface="Century Gothic" pitchFamily="34" charset="0"/>
              </a:rPr>
              <a:t>When contracts need to be created with specific initial settings or parameters.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When to use</a:t>
            </a:r>
          </a:p>
        </p:txBody>
      </p:sp>
    </p:spTree>
    <p:extLst>
      <p:ext uri="{BB962C8B-B14F-4D97-AF65-F5344CB8AC3E}">
        <p14:creationId xmlns:p14="http://schemas.microsoft.com/office/powerpoint/2010/main" val="364706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new keyword in Solidity can be used to create a new contract instance from another contract. This can be useful for a variety of purposes, such as creating a child contract from a parent contract, or creating a contract that inherits the functionality of another contract.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‘new’ keyword</a:t>
            </a:r>
          </a:p>
        </p:txBody>
      </p:sp>
    </p:spTree>
    <p:extLst>
      <p:ext uri="{BB962C8B-B14F-4D97-AF65-F5344CB8AC3E}">
        <p14:creationId xmlns:p14="http://schemas.microsoft.com/office/powerpoint/2010/main" val="335242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new keyword can be used at any time during the execution of a contract. However, it is most commonly used during the constructor function of a contract, as this is when the contract's state variables are initialized.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‘new’ keyword</a:t>
            </a:r>
          </a:p>
        </p:txBody>
      </p:sp>
    </p:spTree>
    <p:extLst>
      <p:ext uri="{BB962C8B-B14F-4D97-AF65-F5344CB8AC3E}">
        <p14:creationId xmlns:p14="http://schemas.microsoft.com/office/powerpoint/2010/main" val="102786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new keyword takes two arguments: 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name of the contract to be created, 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and any arguments that the contract's constructor function requires. 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new keyword will then deploy the new contract and return the address of the new contract instance.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‘new’ keyword</a:t>
            </a:r>
          </a:p>
        </p:txBody>
      </p:sp>
    </p:spTree>
    <p:extLst>
      <p:ext uri="{BB962C8B-B14F-4D97-AF65-F5344CB8AC3E}">
        <p14:creationId xmlns:p14="http://schemas.microsoft.com/office/powerpoint/2010/main" val="102158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12192000" cy="57149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Syntax: </a:t>
            </a:r>
            <a:r>
              <a:rPr lang="en-US" sz="3200" dirty="0">
                <a:latin typeface="Century Gothic" pitchFamily="34" charset="0"/>
              </a:rPr>
              <a:t>`</a:t>
            </a:r>
            <a:r>
              <a:rPr lang="en-US" sz="3200" dirty="0" err="1">
                <a:latin typeface="Century Gothic" pitchFamily="34" charset="0"/>
              </a:rPr>
              <a:t>ContractType</a:t>
            </a:r>
            <a:r>
              <a:rPr lang="en-US" sz="3200" dirty="0">
                <a:latin typeface="Century Gothic" pitchFamily="34" charset="0"/>
              </a:rPr>
              <a:t> instance = new </a:t>
            </a:r>
            <a:r>
              <a:rPr lang="en-US" sz="3200" dirty="0" err="1">
                <a:latin typeface="Century Gothic" pitchFamily="34" charset="0"/>
              </a:rPr>
              <a:t>ContractType</a:t>
            </a:r>
            <a:r>
              <a:rPr lang="en-US" sz="3200" dirty="0">
                <a:latin typeface="Century Gothic" pitchFamily="34" charset="0"/>
              </a:rPr>
              <a:t>(arg1, arg2, ...);`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`new` keyword is used to create a new instance of the contract.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Arguments can be passed to the contract's constructor as comma-separated values.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>
            <a:normAutofit fontScale="90000"/>
          </a:bodyPr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How to Create a Contract </a:t>
            </a:r>
            <a:br>
              <a:rPr lang="en-US" sz="4000" b="1" cap="all" dirty="0">
                <a:latin typeface="Arial Rounded MT Bold" pitchFamily="34" charset="0"/>
              </a:rPr>
            </a:br>
            <a:r>
              <a:rPr lang="en-US" sz="4000" b="1" cap="all" dirty="0">
                <a:latin typeface="Arial Rounded MT Bold" pitchFamily="34" charset="0"/>
              </a:rPr>
              <a:t>using New Method</a:t>
            </a:r>
          </a:p>
        </p:txBody>
      </p:sp>
    </p:spTree>
    <p:extLst>
      <p:ext uri="{BB962C8B-B14F-4D97-AF65-F5344CB8AC3E}">
        <p14:creationId xmlns:p14="http://schemas.microsoft.com/office/powerpoint/2010/main" val="37348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12192000" cy="5714999"/>
          </a:xfrm>
        </p:spPr>
        <p:txBody>
          <a:bodyPr>
            <a:normAutofit fontScale="92500" lnSpcReduction="100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Syntax: </a:t>
            </a:r>
            <a:r>
              <a:rPr lang="en-US" sz="3200" dirty="0">
                <a:latin typeface="Century Gothic" pitchFamily="34" charset="0"/>
              </a:rPr>
              <a:t>`</a:t>
            </a:r>
            <a:r>
              <a:rPr lang="en-US" sz="3200" dirty="0" err="1">
                <a:latin typeface="Century Gothic" pitchFamily="34" charset="0"/>
              </a:rPr>
              <a:t>ContractType</a:t>
            </a:r>
            <a:r>
              <a:rPr lang="en-US" sz="3200" dirty="0">
                <a:latin typeface="Century Gothic" pitchFamily="34" charset="0"/>
              </a:rPr>
              <a:t> instance = (new </a:t>
            </a:r>
            <a:r>
              <a:rPr lang="en-US" sz="3200" dirty="0" err="1">
                <a:latin typeface="Century Gothic" pitchFamily="34" charset="0"/>
              </a:rPr>
              <a:t>ContractType</a:t>
            </a:r>
            <a:r>
              <a:rPr lang="en-US" sz="3200" dirty="0">
                <a:latin typeface="Century Gothic" pitchFamily="34" charset="0"/>
              </a:rPr>
              <a:t>){value: </a:t>
            </a:r>
            <a:r>
              <a:rPr lang="en-US" sz="3200" dirty="0" err="1">
                <a:latin typeface="Century Gothic" pitchFamily="34" charset="0"/>
              </a:rPr>
              <a:t>msg.value</a:t>
            </a:r>
            <a:r>
              <a:rPr lang="en-US" sz="3200" dirty="0">
                <a:latin typeface="Century Gothic" pitchFamily="34" charset="0"/>
              </a:rPr>
              <a:t>, salt: _salt}(arg1, arg2, ...);`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`new` keyword is used with additional options like `value` and `salt`.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`value` </a:t>
            </a:r>
            <a:r>
              <a:rPr lang="en-US" sz="3200" dirty="0">
                <a:latin typeface="Century Gothic" pitchFamily="34" charset="0"/>
              </a:rPr>
              <a:t>specifies the amount of Ether to send along with the contract creation.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`salt` </a:t>
            </a:r>
            <a:r>
              <a:rPr lang="en-US" sz="3200" dirty="0">
                <a:latin typeface="Century Gothic" pitchFamily="34" charset="0"/>
              </a:rPr>
              <a:t>can be used to deterministically compute the address of the new contract.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>
            <a:normAutofit fontScale="90000"/>
          </a:bodyPr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How to Create a Contract </a:t>
            </a:r>
            <a:br>
              <a:rPr lang="en-US" sz="4000" b="1" cap="all" dirty="0">
                <a:latin typeface="Arial Rounded MT Bold" pitchFamily="34" charset="0"/>
              </a:rPr>
            </a:br>
            <a:r>
              <a:rPr lang="en-US" sz="4000" b="1" cap="all" dirty="0">
                <a:latin typeface="Arial Rounded MT Bold" pitchFamily="34" charset="0"/>
              </a:rPr>
              <a:t>using Old Method</a:t>
            </a:r>
          </a:p>
        </p:txBody>
      </p:sp>
    </p:spTree>
    <p:extLst>
      <p:ext uri="{BB962C8B-B14F-4D97-AF65-F5344CB8AC3E}">
        <p14:creationId xmlns:p14="http://schemas.microsoft.com/office/powerpoint/2010/main" val="161360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671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Rounded MT Bold</vt:lpstr>
      <vt:lpstr>Calibri</vt:lpstr>
      <vt:lpstr>Century Gothic</vt:lpstr>
      <vt:lpstr>Office Theme</vt:lpstr>
      <vt:lpstr>CREATING CONTRACT FROM ANOTHER CONTRACT</vt:lpstr>
      <vt:lpstr>Introduction</vt:lpstr>
      <vt:lpstr>usage</vt:lpstr>
      <vt:lpstr>When to use</vt:lpstr>
      <vt:lpstr>‘new’ keyword</vt:lpstr>
      <vt:lpstr>‘new’ keyword</vt:lpstr>
      <vt:lpstr>‘new’ keyword</vt:lpstr>
      <vt:lpstr>How to Create a Contract  using New Method</vt:lpstr>
      <vt:lpstr>How to Create a Contract  using Old Method</vt:lpstr>
      <vt:lpstr>Benefits</vt:lpstr>
      <vt:lpstr>Benefits of new keyword</vt:lpstr>
      <vt:lpstr>Considerations in Creating a Contract</vt:lpstr>
      <vt:lpstr>Code Example</vt:lpstr>
      <vt:lpstr>Code Example</vt:lpstr>
      <vt:lpstr>Code Example</vt:lpstr>
      <vt:lpstr>Code Example</vt:lpstr>
      <vt:lpstr>Code 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EE-382: Advanced Computer Networks</dc:title>
  <dc:creator>seecs</dc:creator>
  <cp:lastModifiedBy>Muhammad Saad Munawar</cp:lastModifiedBy>
  <cp:revision>794</cp:revision>
  <dcterms:created xsi:type="dcterms:W3CDTF">2006-08-16T00:00:00Z</dcterms:created>
  <dcterms:modified xsi:type="dcterms:W3CDTF">2023-06-29T13:59:32Z</dcterms:modified>
</cp:coreProperties>
</file>