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1" d="100"/>
          <a:sy n="71" d="100"/>
        </p:scale>
        <p:origin x="109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5500" b="1" dirty="0"/>
              <a:t>FUNCTION SELECTOR</a:t>
            </a:r>
            <a:br>
              <a:rPr lang="en-US" sz="5500" b="1" dirty="0"/>
            </a:br>
            <a:r>
              <a:rPr lang="en-US" sz="5500" b="1" dirty="0"/>
              <a:t>IN</a:t>
            </a:r>
            <a:br>
              <a:rPr lang="en-US" sz="5500" b="1" dirty="0"/>
            </a:br>
            <a:r>
              <a:rPr lang="en-US" sz="5500" b="1" dirty="0"/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 Code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85FA2-70BB-1E73-F63E-9AA704984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500170"/>
            <a:ext cx="12115800" cy="47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1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fontScale="925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Function selectors are unique identifiers for functions in Solidity.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They are used for function dispatch and ABI encoding.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Function selectors improve efficiency, code safety, and interoperability.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Computation involves taking the keccak256 hash of the function signature.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Care should be taken to ensure accurate signatures and uniqueness within a contract.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427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function selector is a mechanism in Solidity used to identify and differentiate functions based on their signatures.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plays a crucial role in contract communication and function dispatching.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 function selector is a unique identifier for a function in Solidity.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is a hash value calculated from the function signature.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What is a Function Selector?</a:t>
            </a:r>
          </a:p>
        </p:txBody>
      </p:sp>
    </p:spTree>
    <p:extLst>
      <p:ext uri="{BB962C8B-B14F-4D97-AF65-F5344CB8AC3E}">
        <p14:creationId xmlns:p14="http://schemas.microsoft.com/office/powerpoint/2010/main" val="10737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Function Dispatch: </a:t>
            </a:r>
            <a:r>
              <a:rPr lang="en-US" sz="3200" dirty="0">
                <a:latin typeface="Century Gothic" pitchFamily="34" charset="0"/>
              </a:rPr>
              <a:t>Function selectors are used to identify the function to be called when interacting with another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Function Encoding: </a:t>
            </a:r>
            <a:r>
              <a:rPr lang="en-US" sz="3200" dirty="0">
                <a:latin typeface="Century Gothic" pitchFamily="34" charset="0"/>
              </a:rPr>
              <a:t>Function selectors are used to encode function calls and their arguments when passing data between contracts.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Where is the Function Selector Used?</a:t>
            </a:r>
          </a:p>
        </p:txBody>
      </p:sp>
    </p:spTree>
    <p:extLst>
      <p:ext uri="{BB962C8B-B14F-4D97-AF65-F5344CB8AC3E}">
        <p14:creationId xmlns:p14="http://schemas.microsoft.com/office/powerpoint/2010/main" val="2441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Contract Interactions: </a:t>
            </a:r>
            <a:r>
              <a:rPr lang="en-US" sz="3200" dirty="0">
                <a:latin typeface="Century Gothic" pitchFamily="34" charset="0"/>
              </a:rPr>
              <a:t>When calling functions on other contracts, the function selector is required to specify the target function.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ABI Encoding: </a:t>
            </a:r>
            <a:r>
              <a:rPr lang="en-US" sz="3200" dirty="0">
                <a:latin typeface="Century Gothic" pitchFamily="34" charset="0"/>
              </a:rPr>
              <a:t>When manually encoding function calls and their arguments in ABI format, the function selector is needed.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When to Use Function Selector?</a:t>
            </a:r>
          </a:p>
        </p:txBody>
      </p:sp>
    </p:spTree>
    <p:extLst>
      <p:ext uri="{BB962C8B-B14F-4D97-AF65-F5344CB8AC3E}">
        <p14:creationId xmlns:p14="http://schemas.microsoft.com/office/powerpoint/2010/main" val="24443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Compute Process: </a:t>
            </a:r>
            <a:r>
              <a:rPr lang="en-US" sz="3200" dirty="0">
                <a:latin typeface="Century Gothic" pitchFamily="34" charset="0"/>
              </a:rPr>
              <a:t>The function selector is calculated by taking the keccak256 hash of the function signature.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Syntax: </a:t>
            </a:r>
            <a:r>
              <a:rPr lang="en-US" sz="3200" dirty="0">
                <a:latin typeface="Century Gothic" pitchFamily="34" charset="0"/>
              </a:rPr>
              <a:t>`bytes4(keccak256(bytes(_</a:t>
            </a:r>
            <a:r>
              <a:rPr lang="en-US" sz="3200" dirty="0" err="1">
                <a:latin typeface="Century Gothic" pitchFamily="34" charset="0"/>
              </a:rPr>
              <a:t>func</a:t>
            </a:r>
            <a:r>
              <a:rPr lang="en-US" sz="3200" dirty="0">
                <a:latin typeface="Century Gothic" pitchFamily="34" charset="0"/>
              </a:rPr>
              <a:t>)))`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`_</a:t>
            </a:r>
            <a:r>
              <a:rPr lang="en-US" sz="3200" b="1" dirty="0" err="1">
                <a:latin typeface="Century Gothic" pitchFamily="34" charset="0"/>
              </a:rPr>
              <a:t>func</a:t>
            </a:r>
            <a:r>
              <a:rPr lang="en-US" sz="3200" b="1" dirty="0">
                <a:latin typeface="Century Gothic" pitchFamily="34" charset="0"/>
              </a:rPr>
              <a:t>`: </a:t>
            </a:r>
            <a:r>
              <a:rPr lang="en-US" sz="3200" dirty="0">
                <a:latin typeface="Century Gothic" pitchFamily="34" charset="0"/>
              </a:rPr>
              <a:t>The function signature or name for which the function selector is calculated.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How to Compute the Function Selector?</a:t>
            </a:r>
          </a:p>
        </p:txBody>
      </p:sp>
    </p:spTree>
    <p:extLst>
      <p:ext uri="{BB962C8B-B14F-4D97-AF65-F5344CB8AC3E}">
        <p14:creationId xmlns:p14="http://schemas.microsoft.com/office/powerpoint/2010/main" val="27628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fontScale="925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Efficiency: </a:t>
            </a:r>
            <a:r>
              <a:rPr lang="en-US" sz="3200" dirty="0">
                <a:latin typeface="Century Gothic" pitchFamily="34" charset="0"/>
              </a:rPr>
              <a:t>Function selectors optimize contract function calls by directly identifying the intended function, avoiding unnecessary checks.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Code Safety: </a:t>
            </a:r>
            <a:r>
              <a:rPr lang="en-US" sz="3200" dirty="0">
                <a:latin typeface="Century Gothic" pitchFamily="34" charset="0"/>
              </a:rPr>
              <a:t>Function selectors ensure that only the intended functions can be called, preventing accidental invocations.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Interoperability: </a:t>
            </a:r>
            <a:r>
              <a:rPr lang="en-US" sz="3200" dirty="0">
                <a:latin typeface="Century Gothic" pitchFamily="34" charset="0"/>
              </a:rPr>
              <a:t>Function selectors provide a standardized way to identify and call functions across different contracts.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Using Function Selector</a:t>
            </a:r>
          </a:p>
        </p:txBody>
      </p:sp>
    </p:spTree>
    <p:extLst>
      <p:ext uri="{BB962C8B-B14F-4D97-AF65-F5344CB8AC3E}">
        <p14:creationId xmlns:p14="http://schemas.microsoft.com/office/powerpoint/2010/main" val="20855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7911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Signature Accuracy: </a:t>
            </a:r>
            <a:r>
              <a:rPr lang="en-US" sz="3200" dirty="0">
                <a:latin typeface="Century Gothic" pitchFamily="34" charset="0"/>
              </a:rPr>
              <a:t>The function signature used to compute the function selector must match the actual function signature in the target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Uniqueness: </a:t>
            </a:r>
            <a:r>
              <a:rPr lang="en-US" sz="3200" dirty="0">
                <a:latin typeface="Century Gothic" pitchFamily="34" charset="0"/>
              </a:rPr>
              <a:t>Function selectors must be unique within a contract to avoid conflicts and ensure correct function identification.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>
            <a:normAutofit fontScale="90000"/>
          </a:bodyPr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Considerations in Using </a:t>
            </a:r>
            <a:br>
              <a:rPr lang="en-US" sz="4000" b="1" cap="all" dirty="0">
                <a:latin typeface="Arial Rounded MT Bold" pitchFamily="34" charset="0"/>
              </a:rPr>
            </a:br>
            <a:r>
              <a:rPr lang="en-US" sz="4000" b="1" cap="all" dirty="0">
                <a:latin typeface="Arial Rounded MT Bold" pitchFamily="34" charset="0"/>
              </a:rPr>
              <a:t>Function Selector</a:t>
            </a:r>
          </a:p>
        </p:txBody>
      </p:sp>
    </p:spTree>
    <p:extLst>
      <p:ext uri="{BB962C8B-B14F-4D97-AF65-F5344CB8AC3E}">
        <p14:creationId xmlns:p14="http://schemas.microsoft.com/office/powerpoint/2010/main" val="31543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 Code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D4EAD-D8CC-DEC3-CD39-423EF080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9939"/>
            <a:ext cx="12192000" cy="52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388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Century Gothic</vt:lpstr>
      <vt:lpstr>Office Theme</vt:lpstr>
      <vt:lpstr>FUNCTION SELECTOR IN SOLIDITY</vt:lpstr>
      <vt:lpstr>Introduction</vt:lpstr>
      <vt:lpstr>What is a Function Selector?</vt:lpstr>
      <vt:lpstr>Where is the Function Selector Used?</vt:lpstr>
      <vt:lpstr>When to Use Function Selector?</vt:lpstr>
      <vt:lpstr>How to Compute the Function Selector?</vt:lpstr>
      <vt:lpstr>Benefits of Using Function Selector</vt:lpstr>
      <vt:lpstr>Considerations in Using  Function Selector</vt:lpstr>
      <vt:lpstr> Code Example</vt:lpstr>
      <vt:lpstr> Code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2023-06-28T07:44:31Z</dcterms:modified>
</cp:coreProperties>
</file>