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2" r:id="rId3"/>
    <p:sldId id="263" r:id="rId4"/>
    <p:sldId id="276" r:id="rId5"/>
    <p:sldId id="264" r:id="rId6"/>
    <p:sldId id="277" r:id="rId7"/>
    <p:sldId id="265" r:id="rId8"/>
    <p:sldId id="279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2" autoAdjust="0"/>
    <p:restoredTop sz="85317" autoAdjust="0"/>
  </p:normalViewPr>
  <p:slideViewPr>
    <p:cSldViewPr>
      <p:cViewPr varScale="1">
        <p:scale>
          <a:sx n="71" d="100"/>
          <a:sy n="71" d="100"/>
        </p:scale>
        <p:origin x="1090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7EF1-0D1A-403C-B1FA-C5BA444A3D5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1A0F-B233-4B9A-BA41-558A2014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8D7F-AEC3-6B1F-E721-422E9F3C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7954" y="746187"/>
            <a:ext cx="5567680" cy="4373078"/>
          </a:xfrm>
        </p:spPr>
        <p:txBody>
          <a:bodyPr>
            <a:normAutofit/>
          </a:bodyPr>
          <a:lstStyle/>
          <a:p>
            <a:endParaRPr lang="en-US" sz="5500" b="1" dirty="0"/>
          </a:p>
        </p:txBody>
      </p:sp>
      <p:pic>
        <p:nvPicPr>
          <p:cNvPr id="1026" name="Picture 2" descr="GitHub changes its compromised SSH key">
            <a:extLst>
              <a:ext uri="{FF2B5EF4-FFF2-40B4-BE49-F238E27FC236}">
                <a16:creationId xmlns:a16="http://schemas.microsoft.com/office/drawing/2014/main" id="{6CFEDFF2-FF1B-6BC9-EFC7-49F4C0ECA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23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Definition: </a:t>
            </a:r>
            <a:r>
              <a:rPr lang="en-US" sz="3200" dirty="0">
                <a:latin typeface="Century Gothic" pitchFamily="34" charset="0"/>
              </a:rPr>
              <a:t>GitHub is a web-based platform for version control and collaboration that enables developers to host, manage, and share their code repositories.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provides a centralized location for storing and managing code, as well as tools for collaboration and project management.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What is GitHub?</a:t>
            </a:r>
          </a:p>
        </p:txBody>
      </p:sp>
    </p:spTree>
    <p:extLst>
      <p:ext uri="{BB962C8B-B14F-4D97-AF65-F5344CB8AC3E}">
        <p14:creationId xmlns:p14="http://schemas.microsoft.com/office/powerpoint/2010/main" val="1628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fontScale="925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Version Control: </a:t>
            </a:r>
            <a:r>
              <a:rPr lang="en-US" sz="3200" dirty="0">
                <a:latin typeface="Century Gothic" pitchFamily="34" charset="0"/>
              </a:rPr>
              <a:t>GitHub uses Git, a distributed version control system, to track changes to code over time and facilitate collaboration.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Code Hosting: </a:t>
            </a:r>
            <a:r>
              <a:rPr lang="en-US" sz="3200" dirty="0">
                <a:latin typeface="Century Gothic" pitchFamily="34" charset="0"/>
              </a:rPr>
              <a:t>GitHub provides a remote server for hosting code repositories, allowing easy access and sharing of code with others.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Collaboration: </a:t>
            </a:r>
            <a:r>
              <a:rPr lang="en-US" sz="3200" dirty="0">
                <a:latin typeface="Century Gothic" pitchFamily="34" charset="0"/>
              </a:rPr>
              <a:t>GitHub offers tools for collaboration, including pull requests, code reviews, issue tracking, and project boards.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Key Features of GitHub</a:t>
            </a:r>
          </a:p>
        </p:txBody>
      </p:sp>
    </p:spTree>
    <p:extLst>
      <p:ext uri="{BB962C8B-B14F-4D97-AF65-F5344CB8AC3E}">
        <p14:creationId xmlns:p14="http://schemas.microsoft.com/office/powerpoint/2010/main" val="64717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Community and Social Coding: </a:t>
            </a:r>
            <a:r>
              <a:rPr lang="en-US" sz="3200" dirty="0">
                <a:latin typeface="Century Gothic" pitchFamily="34" charset="0"/>
              </a:rPr>
              <a:t>GitHub fosters a community of developers who can contribute, share, and discover open-source projects.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Integrations: </a:t>
            </a:r>
            <a:r>
              <a:rPr lang="en-US" sz="3200" dirty="0">
                <a:latin typeface="Century Gothic" pitchFamily="34" charset="0"/>
              </a:rPr>
              <a:t>GitHub integrates with various development tools and services, enabling seamless workflows and enhanced productivity.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Key Features of GitHub</a:t>
            </a:r>
          </a:p>
        </p:txBody>
      </p:sp>
    </p:spTree>
    <p:extLst>
      <p:ext uri="{BB962C8B-B14F-4D97-AF65-F5344CB8AC3E}">
        <p14:creationId xmlns:p14="http://schemas.microsoft.com/office/powerpoint/2010/main" val="116628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Open-Source Projects: </a:t>
            </a:r>
            <a:r>
              <a:rPr lang="en-US" sz="3200" dirty="0">
                <a:latin typeface="Century Gothic" pitchFamily="34" charset="0"/>
              </a:rPr>
              <a:t>GitHub is widely used for hosting and contributing to open-source software projects, allowing collaboration among developers worldwide.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Team Collaboration: </a:t>
            </a:r>
            <a:r>
              <a:rPr lang="en-US" sz="3200" dirty="0">
                <a:latin typeface="Century Gothic" pitchFamily="34" charset="0"/>
              </a:rPr>
              <a:t>GitHub facilitates collaboration within development teams by providing a centralized platform for code sharing, review, and management.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Applications of GitHub</a:t>
            </a:r>
          </a:p>
        </p:txBody>
      </p:sp>
    </p:spTree>
    <p:extLst>
      <p:ext uri="{BB962C8B-B14F-4D97-AF65-F5344CB8AC3E}">
        <p14:creationId xmlns:p14="http://schemas.microsoft.com/office/powerpoint/2010/main" val="15844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5157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Personal Projects: </a:t>
            </a:r>
            <a:r>
              <a:rPr lang="en-US" sz="3200" dirty="0">
                <a:latin typeface="Century Gothic" pitchFamily="34" charset="0"/>
              </a:rPr>
              <a:t>Developers can use GitHub to manage their personal code repositories and showcase their work to potential employers or clients.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Documentation and Wikis: </a:t>
            </a:r>
            <a:r>
              <a:rPr lang="en-US" sz="3200" dirty="0">
                <a:latin typeface="Century Gothic" pitchFamily="34" charset="0"/>
              </a:rPr>
              <a:t>GitHub's features support the creation and maintenance of project documentation, wikis, and knowledge bases.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Applications of GitHub</a:t>
            </a:r>
          </a:p>
        </p:txBody>
      </p:sp>
    </p:spTree>
    <p:extLst>
      <p:ext uri="{BB962C8B-B14F-4D97-AF65-F5344CB8AC3E}">
        <p14:creationId xmlns:p14="http://schemas.microsoft.com/office/powerpoint/2010/main" val="274152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Code Versioning: </a:t>
            </a:r>
            <a:r>
              <a:rPr lang="en-US" sz="3200" dirty="0">
                <a:latin typeface="Century Gothic" pitchFamily="34" charset="0"/>
              </a:rPr>
              <a:t>GitHub enables developers to keep track of changes made to code, providing a history of commits and the ability to revert to previous versions if needed.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Collaboration and Code Review: </a:t>
            </a:r>
            <a:r>
              <a:rPr lang="en-US" sz="3200" dirty="0">
                <a:latin typeface="Century Gothic" pitchFamily="34" charset="0"/>
              </a:rPr>
              <a:t>GitHub facilitates collaboration among team members, allowing them to work together, review code changes, suggest improvements, and merge contributions.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Why do we use GitHub?</a:t>
            </a:r>
          </a:p>
        </p:txBody>
      </p:sp>
    </p:spTree>
    <p:extLst>
      <p:ext uri="{BB962C8B-B14F-4D97-AF65-F5344CB8AC3E}">
        <p14:creationId xmlns:p14="http://schemas.microsoft.com/office/powerpoint/2010/main" val="168766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Project Management: </a:t>
            </a:r>
            <a:r>
              <a:rPr lang="en-US" sz="3200" dirty="0">
                <a:latin typeface="Century Gothic" pitchFamily="34" charset="0"/>
              </a:rPr>
              <a:t>GitHub provides tools like issue tracking, project boards, and milestones to help manage and organize development projects.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Community and Open Source: </a:t>
            </a:r>
            <a:r>
              <a:rPr lang="en-US" sz="3200" dirty="0">
                <a:latin typeface="Century Gothic" pitchFamily="34" charset="0"/>
              </a:rPr>
              <a:t>GitHub fosters a vibrant community of developers from all over the world, making it easier to discover, contribute to, and learn from open-source projects. 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Why do we use GitHub?</a:t>
            </a:r>
          </a:p>
        </p:txBody>
      </p:sp>
    </p:spTree>
    <p:extLst>
      <p:ext uri="{BB962C8B-B14F-4D97-AF65-F5344CB8AC3E}">
        <p14:creationId xmlns:p14="http://schemas.microsoft.com/office/powerpoint/2010/main" val="377018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Portfolio and Reputation: </a:t>
            </a:r>
            <a:r>
              <a:rPr lang="en-US" sz="3200" dirty="0">
                <a:latin typeface="Century Gothic" pitchFamily="34" charset="0"/>
              </a:rPr>
              <a:t>GitHub serves as a platform for showcasing coding skills and projects, helping developers build their professional reputation and connect with potential employers.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Why do we use GitHub?</a:t>
            </a:r>
          </a:p>
        </p:txBody>
      </p:sp>
    </p:spTree>
    <p:extLst>
      <p:ext uri="{BB962C8B-B14F-4D97-AF65-F5344CB8AC3E}">
        <p14:creationId xmlns:p14="http://schemas.microsoft.com/office/powerpoint/2010/main" val="346891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425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Century Gothic</vt:lpstr>
      <vt:lpstr>Office Theme</vt:lpstr>
      <vt:lpstr>PowerPoint Presentation</vt:lpstr>
      <vt:lpstr>What is GitHub?</vt:lpstr>
      <vt:lpstr>Key Features of GitHub</vt:lpstr>
      <vt:lpstr>Key Features of GitHub</vt:lpstr>
      <vt:lpstr>Applications of GitHub</vt:lpstr>
      <vt:lpstr>Applications of GitHub</vt:lpstr>
      <vt:lpstr>Why do we use GitHub?</vt:lpstr>
      <vt:lpstr>Why do we use GitHub?</vt:lpstr>
      <vt:lpstr>Why do we use GitHub?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EE-382: Advanced Computer Networks</dc:title>
  <dc:creator>seecs</dc:creator>
  <cp:lastModifiedBy>Muhammad Saad Munawar</cp:lastModifiedBy>
  <cp:revision>795</cp:revision>
  <dcterms:created xsi:type="dcterms:W3CDTF">2006-08-16T00:00:00Z</dcterms:created>
  <dcterms:modified xsi:type="dcterms:W3CDTF">2023-07-10T02:55:19Z</dcterms:modified>
</cp:coreProperties>
</file>