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62" r:id="rId3"/>
    <p:sldId id="263" r:id="rId4"/>
    <p:sldId id="264" r:id="rId5"/>
    <p:sldId id="278" r:id="rId6"/>
    <p:sldId id="279" r:id="rId7"/>
    <p:sldId id="265" r:id="rId8"/>
    <p:sldId id="276" r:id="rId9"/>
    <p:sldId id="277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2" autoAdjust="0"/>
    <p:restoredTop sz="85317" autoAdjust="0"/>
  </p:normalViewPr>
  <p:slideViewPr>
    <p:cSldViewPr>
      <p:cViewPr varScale="1">
        <p:scale>
          <a:sx n="71" d="100"/>
          <a:sy n="71" d="100"/>
        </p:scale>
        <p:origin x="1090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A7EF1-0D1A-403C-B1FA-C5BA444A3D50}" type="datetimeFigureOut">
              <a:rPr lang="en-US" smtClean="0"/>
              <a:t>7/2/2023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71A0F-B233-4B9A-BA41-558A20141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49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4000"/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8D7F-AEC3-6B1F-E721-422E9F3CF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4175" y="762000"/>
            <a:ext cx="6343650" cy="5334000"/>
          </a:xfrm>
        </p:spPr>
        <p:txBody>
          <a:bodyPr>
            <a:normAutofit/>
          </a:bodyPr>
          <a:lstStyle/>
          <a:p>
            <a:r>
              <a:rPr lang="en-US" sz="5500" b="1" dirty="0"/>
              <a:t>NUMBER REPRESENTATION </a:t>
            </a:r>
            <a:br>
              <a:rPr lang="en-US" sz="5500" b="1" dirty="0"/>
            </a:br>
            <a:r>
              <a:rPr lang="en-US" sz="5500" b="1" dirty="0"/>
              <a:t>IN </a:t>
            </a:r>
            <a:br>
              <a:rPr lang="en-US" sz="5500" b="1" dirty="0"/>
            </a:br>
            <a:r>
              <a:rPr lang="en-US" sz="5500" b="1" dirty="0"/>
              <a:t>HEXADECIMAL</a:t>
            </a:r>
          </a:p>
        </p:txBody>
      </p:sp>
    </p:spTree>
    <p:extLst>
      <p:ext uri="{BB962C8B-B14F-4D97-AF65-F5344CB8AC3E}">
        <p14:creationId xmlns:p14="http://schemas.microsoft.com/office/powerpoint/2010/main" val="312723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Start with the binary number to be converted.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Group the binary digits into sets of four, starting from the rightmost digit.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Convert each group of four binary digits to its corresponding hexadecimal digit.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Write the hexadecimal digits in order to obtain the hexadecimal representation.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Converting binary to hexadecimal</a:t>
            </a:r>
          </a:p>
        </p:txBody>
      </p:sp>
    </p:spTree>
    <p:extLst>
      <p:ext uri="{BB962C8B-B14F-4D97-AF65-F5344CB8AC3E}">
        <p14:creationId xmlns:p14="http://schemas.microsoft.com/office/powerpoint/2010/main" val="254105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Let's convert the binary number 11011011 to hexadecimal: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Group the binary digits: 1101 1011.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Convert each group to hexadecimal: 1101 is "D" and 1011 is "B".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hexadecimal representation of 11011011 is 0xDB.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29110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Hexadecimal representation is a system of expressing numbers using 16 digits: 0-9 and A-F.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Hexadecimal representation is important in various fields, including programming and computer graphics.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Benefits of hexadecimal representation include compactness, easy mapping to binary, and simplification of bitwise operations.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90902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/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Hexadecimal representation is a system of expressing numbers using 16 digits: 0-9 and A-F. It is commonly used in computer science and digital systems.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Understanding hexadecimal representation is essential for various applications, including programming, computer graphics, and low-level system operations.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Number Representation in Hexadecimal</a:t>
            </a:r>
          </a:p>
        </p:txBody>
      </p:sp>
    </p:spTree>
    <p:extLst>
      <p:ext uri="{BB962C8B-B14F-4D97-AF65-F5344CB8AC3E}">
        <p14:creationId xmlns:p14="http://schemas.microsoft.com/office/powerpoint/2010/main" val="1628889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6800"/>
            <a:ext cx="12192000" cy="5791199"/>
          </a:xfrm>
        </p:spPr>
        <p:txBody>
          <a:bodyPr>
            <a:normAutofit lnSpcReduction="10000"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Compactness: </a:t>
            </a:r>
            <a:r>
              <a:rPr lang="en-US" sz="3200" dirty="0">
                <a:latin typeface="Century Gothic" pitchFamily="34" charset="0"/>
              </a:rPr>
              <a:t>Hexadecimal representation requires fewer digits compared to binary representation, making it more concise and readable.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Mapping to Binary: </a:t>
            </a:r>
            <a:r>
              <a:rPr lang="en-US" sz="3200" dirty="0">
                <a:latin typeface="Century Gothic" pitchFamily="34" charset="0"/>
              </a:rPr>
              <a:t>Hexadecimal can be easily converted to and from binary representation, facilitating manipulation and analysis of binary data.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Memory Addressing: </a:t>
            </a:r>
            <a:r>
              <a:rPr lang="en-US" sz="3200" dirty="0">
                <a:latin typeface="Century Gothic" pitchFamily="34" charset="0"/>
              </a:rPr>
              <a:t>Hexadecimal is commonly used to represent memory addresses in computer systems.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1066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>
            <a:normAutofit fontScale="90000"/>
          </a:bodyPr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Importance of Hexadecimal </a:t>
            </a:r>
            <a:br>
              <a:rPr lang="en-US" sz="4000" b="1" cap="all" dirty="0">
                <a:latin typeface="Arial Rounded MT Bold" pitchFamily="34" charset="0"/>
              </a:rPr>
            </a:br>
            <a:r>
              <a:rPr lang="en-US" sz="4000" b="1" cap="all" dirty="0">
                <a:latin typeface="Arial Rounded MT Bold" pitchFamily="34" charset="0"/>
              </a:rPr>
              <a:t>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30904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 fontScale="92500"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Conciseness: </a:t>
            </a:r>
            <a:r>
              <a:rPr lang="en-US" sz="3200" dirty="0">
                <a:latin typeface="Century Gothic" pitchFamily="34" charset="0"/>
              </a:rPr>
              <a:t>Hexadecimal representation allows large numbers to be expressed using fewer digits, making it more manageable and human-readable.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Mapping to Binary: </a:t>
            </a:r>
            <a:r>
              <a:rPr lang="en-US" sz="3200" dirty="0">
                <a:latin typeface="Century Gothic" pitchFamily="34" charset="0"/>
              </a:rPr>
              <a:t>Each hexadecimal digit corresponds to four binary digits, providing a direct mapping between the two representations.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b="1" dirty="0">
                <a:latin typeface="Century Gothic" pitchFamily="34" charset="0"/>
              </a:rPr>
              <a:t>Convenient Bit Manipulation: </a:t>
            </a:r>
            <a:r>
              <a:rPr lang="en-US" sz="3200" dirty="0">
                <a:latin typeface="Century Gothic" pitchFamily="34" charset="0"/>
              </a:rPr>
              <a:t>Hexadecimal simplifies bitwise operations and bitwise manipulation of binary data.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Benefits of Hexadecimal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76986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Start with the decimal number to be converted.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Divide the decimal number by 16 and note the remainder.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If the remainder is 10-15, replace it with the corresponding hexadecimal digit (A-F).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Repeat steps 2 and 3 until the quotient becomes 0.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Write the remainders in reverse order to obtain the hexadecimal representation.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Converting Decimal to Hexadecimal</a:t>
            </a:r>
          </a:p>
        </p:txBody>
      </p:sp>
    </p:spTree>
    <p:extLst>
      <p:ext uri="{BB962C8B-B14F-4D97-AF65-F5344CB8AC3E}">
        <p14:creationId xmlns:p14="http://schemas.microsoft.com/office/powerpoint/2010/main" val="386007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 lnSpcReduction="10000"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Let's convert the decimal number 305 to hexadecimal: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Divide 305 by 16: Quotient = 19, Remainder = 1 (represented as "1" in hexadecimal).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Divide 19 by 16: Quotient = 1, Remainder = 3 (represented as "3" in hexadecimal).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Divide 1 by 16: Quotient = 0, Remainder = 1 (represented as "1" in hexadecimal).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hexadecimal representation of 305 is 0x131.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87803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Start from the rightmost digit of the hexadecimal number.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Assign each digit a positional value based on its position from right to left: 16^0, 16^1, 16^2, and so on.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Multiply each hexadecimal digit by its corresponding positional value.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Sum up the products to obtain the decimal equivalent.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endParaRPr lang="en-US" sz="3200" dirty="0">
              <a:latin typeface="Century Gothic" pitchFamily="34" charset="0"/>
            </a:endParaRP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Converting Hexadecimal to Decimal</a:t>
            </a:r>
          </a:p>
        </p:txBody>
      </p:sp>
    </p:spTree>
    <p:extLst>
      <p:ext uri="{BB962C8B-B14F-4D97-AF65-F5344CB8AC3E}">
        <p14:creationId xmlns:p14="http://schemas.microsoft.com/office/powerpoint/2010/main" val="157620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 fontScale="92500" lnSpcReduction="20000"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Converting the hexadecimal number 3A7 to decimal: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Assign positional values to each digit: 16^0 = 1, 16^1 = 16, 16^2 = 256.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Multiply each hexadecimal digit by its positional value: 7 * 1, A * 16, 3 * 256.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Convert the letter A to its decimal equivalent: A = 10.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Sum up the products: 7 + (10 * 16) + (3 * 256) = 935.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decimal equivalent of the hexadecimal number 3A7 is 935.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43467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07807-4EBE-BC18-1FEE-62A177C3F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12192000" cy="5943599"/>
          </a:xfrm>
        </p:spPr>
        <p:txBody>
          <a:bodyPr>
            <a:normAutofit/>
          </a:bodyPr>
          <a:lstStyle/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The hexadecimal number AC2 can be represented as follows: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dirty="0">
                <a:latin typeface="Century Gothic" pitchFamily="34" charset="0"/>
              </a:rPr>
              <a:t>10</a:t>
            </a:r>
            <a:r>
              <a:rPr lang="en-US" sz="3200" dirty="0">
                <a:latin typeface="Century Gothic" pitchFamily="34" charset="0"/>
              </a:rPr>
              <a:t> x 16^2 = 2560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dirty="0">
                <a:latin typeface="Century Gothic" pitchFamily="34" charset="0"/>
              </a:rPr>
              <a:t>12</a:t>
            </a:r>
            <a:r>
              <a:rPr lang="en-US" sz="3200" dirty="0">
                <a:latin typeface="Century Gothic" pitchFamily="34" charset="0"/>
              </a:rPr>
              <a:t> x 16^1 = 192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dirty="0">
                <a:latin typeface="Century Gothic" pitchFamily="34" charset="0"/>
              </a:rPr>
              <a:t>2</a:t>
            </a:r>
            <a:r>
              <a:rPr lang="en-US" sz="3200" dirty="0">
                <a:latin typeface="Century Gothic" pitchFamily="34" charset="0"/>
              </a:rPr>
              <a:t> x 16^0 = 2</a:t>
            </a:r>
          </a:p>
          <a:p>
            <a:pPr marL="457200" indent="-457200" algn="just" eaLnBrk="1" hangingPunct="1">
              <a:lnSpc>
                <a:spcPct val="150000"/>
              </a:lnSpc>
              <a:buSzPct val="75000"/>
              <a:buBlip>
                <a:blip r:embed="rId2"/>
              </a:buBlip>
            </a:pPr>
            <a:r>
              <a:rPr lang="en-US" sz="3200" dirty="0">
                <a:latin typeface="Century Gothic" pitchFamily="34" charset="0"/>
              </a:rPr>
              <a:t>Total: AC2 = 2560 + 192 + 2 = 2754 (decimal)</a:t>
            </a:r>
            <a:endParaRPr lang="en-US" dirty="0"/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D695E767-525D-DE3D-25B8-C2ABC6E9C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320" tIns="45160" rIns="90320" bIns="45160" anchor="ctr"/>
          <a:lstStyle/>
          <a:p>
            <a:pPr defTabSz="2941638"/>
            <a:r>
              <a:rPr lang="en-US" sz="4000" b="1" cap="all" dirty="0">
                <a:latin typeface="Arial Rounded MT Bold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87583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3277</TotalTime>
  <Words>663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Rounded MT Bold</vt:lpstr>
      <vt:lpstr>Calibri</vt:lpstr>
      <vt:lpstr>Century Gothic</vt:lpstr>
      <vt:lpstr>Office Theme</vt:lpstr>
      <vt:lpstr>NUMBER REPRESENTATION  IN  HEXADECIMAL</vt:lpstr>
      <vt:lpstr>Number Representation in Hexadecimal</vt:lpstr>
      <vt:lpstr>Importance of Hexadecimal  Representation</vt:lpstr>
      <vt:lpstr>Benefits of Hexadecimal Representation</vt:lpstr>
      <vt:lpstr>Converting Decimal to Hexadecimal</vt:lpstr>
      <vt:lpstr>example</vt:lpstr>
      <vt:lpstr>Converting Hexadecimal to Decimal</vt:lpstr>
      <vt:lpstr>Example</vt:lpstr>
      <vt:lpstr>Example</vt:lpstr>
      <vt:lpstr>Converting binary to hexadecimal</vt:lpstr>
      <vt:lpstr>Example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EE-382: Advanced Computer Networks</dc:title>
  <dc:creator>seecs</dc:creator>
  <cp:lastModifiedBy>Muhammad Saad Munawar</cp:lastModifiedBy>
  <cp:revision>797</cp:revision>
  <dcterms:created xsi:type="dcterms:W3CDTF">2006-08-16T00:00:00Z</dcterms:created>
  <dcterms:modified xsi:type="dcterms:W3CDTF">2023-07-02T12:02:58Z</dcterms:modified>
</cp:coreProperties>
</file>