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4" r:id="rId5"/>
    <p:sldId id="265" r:id="rId6"/>
    <p:sldId id="268" r:id="rId7"/>
    <p:sldId id="277" r:id="rId8"/>
    <p:sldId id="279" r:id="rId9"/>
    <p:sldId id="278" r:id="rId10"/>
    <p:sldId id="276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6500" b="1" dirty="0"/>
              <a:t>IMPORT</a:t>
            </a:r>
            <a:br>
              <a:rPr lang="en-US" sz="6500" b="1" dirty="0"/>
            </a:br>
            <a:r>
              <a:rPr lang="en-US" sz="6500" b="1" dirty="0"/>
              <a:t>IN</a:t>
            </a:r>
            <a:br>
              <a:rPr lang="en-US" sz="6500" b="1" dirty="0"/>
            </a:br>
            <a:r>
              <a:rPr lang="en-US" sz="6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reuse: </a:t>
            </a:r>
            <a:r>
              <a:rPr lang="en-US" sz="3200" dirty="0">
                <a:latin typeface="Century Gothic" pitchFamily="34" charset="0"/>
              </a:rPr>
              <a:t>Avoid reinventing the wheel by leveraging existing and proven code.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Modularity: </a:t>
            </a:r>
            <a:r>
              <a:rPr lang="en-US" sz="3200" dirty="0">
                <a:latin typeface="Century Gothic" pitchFamily="34" charset="0"/>
              </a:rPr>
              <a:t>Encourage separation of concerns and improve code organization.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Import</a:t>
            </a:r>
          </a:p>
        </p:txBody>
      </p:sp>
    </p:spTree>
    <p:extLst>
      <p:ext uri="{BB962C8B-B14F-4D97-AF65-F5344CB8AC3E}">
        <p14:creationId xmlns:p14="http://schemas.microsoft.com/office/powerpoint/2010/main" val="4023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Interoperability: </a:t>
            </a:r>
            <a:r>
              <a:rPr lang="en-US" sz="3200" dirty="0">
                <a:latin typeface="Century Gothic" pitchFamily="34" charset="0"/>
              </a:rPr>
              <a:t>Facilitate interaction with external contracts and interfaces.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Simplified development: </a:t>
            </a:r>
            <a:r>
              <a:rPr lang="en-US" sz="3200" dirty="0">
                <a:latin typeface="Century Gothic" pitchFamily="34" charset="0"/>
              </a:rPr>
              <a:t>Importing simplifies development by providing access to established and tested functionalities.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Import</a:t>
            </a:r>
          </a:p>
        </p:txBody>
      </p:sp>
    </p:spTree>
    <p:extLst>
      <p:ext uri="{BB962C8B-B14F-4D97-AF65-F5344CB8AC3E}">
        <p14:creationId xmlns:p14="http://schemas.microsoft.com/office/powerpoint/2010/main" val="3094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Source code availability: </a:t>
            </a:r>
            <a:r>
              <a:rPr lang="en-US" sz="3200" dirty="0">
                <a:latin typeface="Century Gothic" pitchFamily="34" charset="0"/>
              </a:rPr>
              <a:t>The imported file must be available and accessible during compilation.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Circular dependencies: </a:t>
            </a:r>
            <a:r>
              <a:rPr lang="en-US" sz="3200" dirty="0">
                <a:latin typeface="Century Gothic" pitchFamily="34" charset="0"/>
              </a:rPr>
              <a:t>Be cautious of circular dependencies between contracts, which can cause compilation errors.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in using Import</a:t>
            </a:r>
          </a:p>
        </p:txBody>
      </p:sp>
    </p:spTree>
    <p:extLst>
      <p:ext uri="{BB962C8B-B14F-4D97-AF65-F5344CB8AC3E}">
        <p14:creationId xmlns:p14="http://schemas.microsoft.com/office/powerpoint/2010/main" val="16560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Import is a feature in Solidity that allows you to include and use external source code files in your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enables code reuse and modularity by importing external contracts, libraries, and interfaces.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Similar to importing modules or libraries in other programming languages.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`import "filename";` or `import * as </a:t>
            </a:r>
            <a:r>
              <a:rPr lang="en-US" sz="3200" dirty="0" err="1">
                <a:latin typeface="Century Gothic" pitchFamily="34" charset="0"/>
              </a:rPr>
              <a:t>SymbolName</a:t>
            </a:r>
            <a:r>
              <a:rPr lang="en-US" sz="3200" dirty="0">
                <a:latin typeface="Century Gothic" pitchFamily="34" charset="0"/>
              </a:rPr>
              <a:t> from "filename";`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filename can be a local file or a remote URL pointing to a Solidity source file.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imported file should have a `.sol` extension.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471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Importing external contracts: </a:t>
            </a:r>
            <a:r>
              <a:rPr lang="en-US" sz="3200" dirty="0">
                <a:latin typeface="Century Gothic" pitchFamily="34" charset="0"/>
              </a:rPr>
              <a:t>Use `import "</a:t>
            </a:r>
            <a:r>
              <a:rPr lang="en-US" sz="3200" dirty="0" err="1">
                <a:latin typeface="Century Gothic" pitchFamily="34" charset="0"/>
              </a:rPr>
              <a:t>ContractName</a:t>
            </a:r>
            <a:r>
              <a:rPr lang="en-US" sz="3200" dirty="0">
                <a:latin typeface="Century Gothic" pitchFamily="34" charset="0"/>
              </a:rPr>
              <a:t>";` to import a contract from another file and use its functionalities.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Importing libraries: </a:t>
            </a:r>
            <a:r>
              <a:rPr lang="en-US" sz="3200" dirty="0">
                <a:latin typeface="Century Gothic" pitchFamily="34" charset="0"/>
              </a:rPr>
              <a:t>Use `import "</a:t>
            </a:r>
            <a:r>
              <a:rPr lang="en-US" sz="3200" dirty="0" err="1">
                <a:latin typeface="Century Gothic" pitchFamily="34" charset="0"/>
              </a:rPr>
              <a:t>LibraryName</a:t>
            </a:r>
            <a:r>
              <a:rPr lang="en-US" sz="3200" dirty="0">
                <a:latin typeface="Century Gothic" pitchFamily="34" charset="0"/>
              </a:rPr>
              <a:t>";` to import a library and utilize its functions or data structures.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Importing interfaces: </a:t>
            </a:r>
            <a:r>
              <a:rPr lang="en-US" sz="3200" dirty="0">
                <a:latin typeface="Century Gothic" pitchFamily="34" charset="0"/>
              </a:rPr>
              <a:t>Use `import "</a:t>
            </a:r>
            <a:r>
              <a:rPr lang="en-US" sz="3200" dirty="0" err="1">
                <a:latin typeface="Century Gothic" pitchFamily="34" charset="0"/>
              </a:rPr>
              <a:t>InterfaceName</a:t>
            </a:r>
            <a:r>
              <a:rPr lang="en-US" sz="3200" dirty="0">
                <a:latin typeface="Century Gothic" pitchFamily="34" charset="0"/>
              </a:rPr>
              <a:t>";` to import an interface and implement it in your contract.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is it used?</a:t>
            </a:r>
          </a:p>
        </p:txBody>
      </p:sp>
    </p:spTree>
    <p:extLst>
      <p:ext uri="{BB962C8B-B14F-4D97-AF65-F5344CB8AC3E}">
        <p14:creationId xmlns:p14="http://schemas.microsoft.com/office/powerpoint/2010/main" val="15844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reuse: </a:t>
            </a:r>
            <a:r>
              <a:rPr lang="en-US" sz="3200" dirty="0">
                <a:latin typeface="Century Gothic" pitchFamily="34" charset="0"/>
              </a:rPr>
              <a:t>Importing allows you to reuse existing code from external contracts or libraries, saving development time and effort.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Modularity: </a:t>
            </a:r>
            <a:r>
              <a:rPr lang="en-US" sz="3200" dirty="0">
                <a:latin typeface="Century Gothic" pitchFamily="34" charset="0"/>
              </a:rPr>
              <a:t>Importing external contracts, libraries, or interfaces promotes modular code design and separation of concerns.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Interoperability: </a:t>
            </a:r>
            <a:r>
              <a:rPr lang="en-US" sz="3200" dirty="0">
                <a:latin typeface="Century Gothic" pitchFamily="34" charset="0"/>
              </a:rPr>
              <a:t>Importing interfaces enables interaction with contracts from other projects or ecosystems.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do we use it?</a:t>
            </a:r>
          </a:p>
        </p:txBody>
      </p:sp>
    </p:spTree>
    <p:extLst>
      <p:ext uri="{BB962C8B-B14F-4D97-AF65-F5344CB8AC3E}">
        <p14:creationId xmlns:p14="http://schemas.microsoft.com/office/powerpoint/2010/main" val="16876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Create a new folder named Day-10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AU" sz="3200" dirty="0">
                <a:latin typeface="Century Gothic" pitchFamily="34" charset="0"/>
              </a:rPr>
              <a:t>In that folder create a new file named </a:t>
            </a:r>
            <a:r>
              <a:rPr lang="en-AU" sz="3200" dirty="0" err="1">
                <a:latin typeface="Century Gothic" pitchFamily="34" charset="0"/>
              </a:rPr>
              <a:t>foo.sol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987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B63D1-1C44-A832-93E4-03E8E9C8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914400"/>
            <a:ext cx="66039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Create a new file named </a:t>
            </a:r>
            <a:r>
              <a:rPr lang="en-US" sz="3200" dirty="0" err="1">
                <a:latin typeface="Century Gothic" pitchFamily="34" charset="0"/>
              </a:rPr>
              <a:t>import.sol</a:t>
            </a:r>
            <a:r>
              <a:rPr lang="en-US" sz="3200" dirty="0">
                <a:latin typeface="Century Gothic" pitchFamily="34" charset="0"/>
              </a:rPr>
              <a:t> in the same folder, you can import the </a:t>
            </a:r>
            <a:r>
              <a:rPr lang="en-US" sz="3200" dirty="0" err="1">
                <a:latin typeface="Century Gothic" pitchFamily="34" charset="0"/>
              </a:rPr>
              <a:t>foo.sol</a:t>
            </a:r>
            <a:r>
              <a:rPr lang="en-US" sz="3200" dirty="0">
                <a:latin typeface="Century Gothic" pitchFamily="34" charset="0"/>
              </a:rPr>
              <a:t> file using the import command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20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6EC61-084B-17B6-2ECC-3F39576C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91" y="914400"/>
            <a:ext cx="7875817" cy="59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374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Century Gothic</vt:lpstr>
      <vt:lpstr>Office Theme</vt:lpstr>
      <vt:lpstr>IMPORT IN SOLIDITY</vt:lpstr>
      <vt:lpstr>Introduction</vt:lpstr>
      <vt:lpstr>Syntax</vt:lpstr>
      <vt:lpstr>How is it used?</vt:lpstr>
      <vt:lpstr>When do we use it?</vt:lpstr>
      <vt:lpstr>example</vt:lpstr>
      <vt:lpstr>example</vt:lpstr>
      <vt:lpstr>example</vt:lpstr>
      <vt:lpstr>example</vt:lpstr>
      <vt:lpstr>Benefits of using Import</vt:lpstr>
      <vt:lpstr>Benefits of using Import</vt:lpstr>
      <vt:lpstr>Restrictions in using 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795</cp:revision>
  <dcterms:created xsi:type="dcterms:W3CDTF">2006-08-16T00:00:00Z</dcterms:created>
  <dcterms:modified xsi:type="dcterms:W3CDTF">2023-07-09T08:44:26Z</dcterms:modified>
</cp:coreProperties>
</file>