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gM7+09DglWnlTQvBiT/iKVEqpt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486150" y="914400"/>
            <a:ext cx="521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