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2" r:id="rId3"/>
    <p:sldId id="263" r:id="rId4"/>
    <p:sldId id="264" r:id="rId5"/>
    <p:sldId id="265" r:id="rId6"/>
    <p:sldId id="266" r:id="rId7"/>
    <p:sldId id="278" r:id="rId8"/>
    <p:sldId id="267" r:id="rId9"/>
    <p:sldId id="280" r:id="rId10"/>
    <p:sldId id="277" r:id="rId11"/>
    <p:sldId id="28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3" d="100"/>
          <a:sy n="73" d="100"/>
        </p:scale>
        <p:origin x="102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7000" b="1" dirty="0"/>
              <a:t>RECEIVING </a:t>
            </a:r>
            <a:br>
              <a:rPr lang="en-US" sz="7000" b="1" dirty="0"/>
            </a:br>
            <a:r>
              <a:rPr lang="en-US" sz="7000" b="1" dirty="0"/>
              <a:t>ETHER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 for fallback function: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fallback() external payable {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 // Custom logic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}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Basic Syntax and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B3EEC-17D0-805A-6425-8C9F4620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12181490" cy="13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b="1" dirty="0">
                <a:latin typeface="Century Gothic" pitchFamily="34" charset="0"/>
              </a:rPr>
              <a:t>Example</a:t>
            </a:r>
            <a:r>
              <a:rPr lang="en-US" sz="3200" b="1" dirty="0">
                <a:latin typeface="Century Gothic" pitchFamily="34" charset="0"/>
              </a:rPr>
              <a:t> for fallback function: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fallback() external payable {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 // Handle unexpected function calls or process incoming transactions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}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Basic Syntax and Examples</a:t>
            </a:r>
          </a:p>
        </p:txBody>
      </p:sp>
    </p:spTree>
    <p:extLst>
      <p:ext uri="{BB962C8B-B14F-4D97-AF65-F5344CB8AC3E}">
        <p14:creationId xmlns:p14="http://schemas.microsoft.com/office/powerpoint/2010/main" val="321251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Contracts can have only one `receive` function but multiple fallback functions.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Gas costs and potential reentrancy vulnerabilities should be carefully managed.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Validate and handle unexpected or invalid inputs to ensure contract security.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Restrictions and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9455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fontScale="92500" lnSpcReduction="2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 Solidity, contracts can receive ether through the `receive` and fallback functions.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Receiving ether is essential for contracts that handle cryptocurrency transactions or require funding.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</a:t>
            </a:r>
            <a:r>
              <a:rPr lang="en-US" sz="3200" b="1" dirty="0">
                <a:latin typeface="Century Gothic" pitchFamily="34" charset="0"/>
              </a:rPr>
              <a:t>receive</a:t>
            </a:r>
            <a:r>
              <a:rPr lang="en-US" sz="3200" dirty="0">
                <a:latin typeface="Century Gothic" pitchFamily="34" charset="0"/>
              </a:rPr>
              <a:t>` function is a predefined fallback function triggered when a contract receives plain ether without any data.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</a:t>
            </a:r>
            <a:r>
              <a:rPr lang="en-US" sz="3200" b="1" dirty="0">
                <a:latin typeface="Century Gothic" pitchFamily="34" charset="0"/>
              </a:rPr>
              <a:t>fallback</a:t>
            </a:r>
            <a:r>
              <a:rPr lang="en-US" sz="3200" dirty="0">
                <a:latin typeface="Century Gothic" pitchFamily="34" charset="0"/>
              </a:rPr>
              <a:t> function is a customizable fallback that handles all other types of function calls.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Receiving ether: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`receive` function is automatically called when a contract receives ether without any data.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has no arguments or return values.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`receive` function is used for receiving plain ether and can be declared using the `receive` keyword.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Receiving ether: `receive` Function</a:t>
            </a:r>
          </a:p>
        </p:txBody>
      </p:sp>
    </p:spTree>
    <p:extLst>
      <p:ext uri="{BB962C8B-B14F-4D97-AF65-F5344CB8AC3E}">
        <p14:creationId xmlns:p14="http://schemas.microsoft.com/office/powerpoint/2010/main" val="10173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fallback function is a customizable function that is triggered when a contract receives a function call without matching function signatures.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can be used to handle any type of function call, including receiving ether with additional data.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fallback function has no name and is declared using the `fallback` keyword or with the `function()` syntax.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Receiving ether: Fallback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194294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Use `receive` function when the contract only needs to receive plain ether without any additional logic.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Use fallback function when the contract needs to handle various types of function calls, including receiving ether with data.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Why and When to Use 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Receiving Functions</a:t>
            </a:r>
          </a:p>
        </p:txBody>
      </p:sp>
    </p:spTree>
    <p:extLst>
      <p:ext uri="{BB962C8B-B14F-4D97-AF65-F5344CB8AC3E}">
        <p14:creationId xmlns:p14="http://schemas.microsoft.com/office/powerpoint/2010/main" val="415662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>
            <a:normAutofit fontScale="925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Accepting Payments: </a:t>
            </a:r>
            <a:r>
              <a:rPr lang="en-US" sz="3200" dirty="0">
                <a:latin typeface="Century Gothic" pitchFamily="34" charset="0"/>
              </a:rPr>
              <a:t>Contracts can receive ether as payments, enabling transactions and interactions with users.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Customizable Logic: </a:t>
            </a:r>
            <a:r>
              <a:rPr lang="en-US" sz="3200" dirty="0">
                <a:latin typeface="Century Gothic" pitchFamily="34" charset="0"/>
              </a:rPr>
              <a:t>Fallback functions allow contracts to handle various function calls, including receiving ether with data, enabling flexible and customized behavior.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Interacting with Other Contracts: </a:t>
            </a:r>
            <a:r>
              <a:rPr lang="en-US" sz="3200" dirty="0">
                <a:latin typeface="Century Gothic" pitchFamily="34" charset="0"/>
              </a:rPr>
              <a:t>Contracts can use fallback functions to communicate with other contracts that transfer ether, facilitating interoperability.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`receive` 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and Fallback Functions</a:t>
            </a:r>
          </a:p>
        </p:txBody>
      </p:sp>
    </p:spTree>
    <p:extLst>
      <p:ext uri="{BB962C8B-B14F-4D97-AF65-F5344CB8AC3E}">
        <p14:creationId xmlns:p14="http://schemas.microsoft.com/office/powerpoint/2010/main" val="12052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Extensibility: </a:t>
            </a:r>
            <a:r>
              <a:rPr lang="en-US" sz="3200" dirty="0">
                <a:latin typeface="Century Gothic" pitchFamily="34" charset="0"/>
              </a:rPr>
              <a:t>The ability to receive ether through these functions enhances the functionality and versatility of smart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Streamlining Processes</a:t>
            </a:r>
            <a:r>
              <a:rPr lang="en-US" sz="3200" dirty="0">
                <a:latin typeface="Century Gothic" pitchFamily="34" charset="0"/>
              </a:rPr>
              <a:t>: Receiving functions simplify the process of accepting and managing ether, enhancing the overall user experience.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`receive` 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and Fallback Functions</a:t>
            </a:r>
          </a:p>
        </p:txBody>
      </p:sp>
    </p:spTree>
    <p:extLst>
      <p:ext uri="{BB962C8B-B14F-4D97-AF65-F5344CB8AC3E}">
        <p14:creationId xmlns:p14="http://schemas.microsoft.com/office/powerpoint/2010/main" val="288013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 for `receive` function: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receive() external payable {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 // Custom logic (optional)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}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Basic Syntax and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F765C-E4CC-5246-4397-EE7FDC4F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51" y="4267200"/>
            <a:ext cx="915989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b="1" dirty="0">
                <a:latin typeface="Century Gothic" pitchFamily="34" charset="0"/>
              </a:rPr>
              <a:t>Example</a:t>
            </a:r>
            <a:r>
              <a:rPr lang="en-US" sz="3200" b="1" dirty="0">
                <a:latin typeface="Century Gothic" pitchFamily="34" charset="0"/>
              </a:rPr>
              <a:t> for `receive` function: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receive() external payable {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    // Increment a counter or emit an event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}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Basic Syntax and Examples</a:t>
            </a:r>
          </a:p>
        </p:txBody>
      </p:sp>
    </p:spTree>
    <p:extLst>
      <p:ext uri="{BB962C8B-B14F-4D97-AF65-F5344CB8AC3E}">
        <p14:creationId xmlns:p14="http://schemas.microsoft.com/office/powerpoint/2010/main" val="128878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502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Century Gothic</vt:lpstr>
      <vt:lpstr>Office Theme</vt:lpstr>
      <vt:lpstr>RECEIVING  ETHER</vt:lpstr>
      <vt:lpstr>Receiving ether: introduction</vt:lpstr>
      <vt:lpstr>Receiving ether: `receive` Function</vt:lpstr>
      <vt:lpstr>Receiving ether: Fallback Function</vt:lpstr>
      <vt:lpstr>Why and When to Use  Receiving Functions</vt:lpstr>
      <vt:lpstr>Benefits of Using `receive`  and Fallback Functions</vt:lpstr>
      <vt:lpstr>Benefits of Using `receive`  and Fallback Functions</vt:lpstr>
      <vt:lpstr>Basic Syntax and Examples</vt:lpstr>
      <vt:lpstr>Basic Syntax and Examples</vt:lpstr>
      <vt:lpstr>Basic Syntax and Examples</vt:lpstr>
      <vt:lpstr>Basic Syntax and Examples</vt:lpstr>
      <vt:lpstr>Restrictions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2023-06-27T08:25:58Z</dcterms:modified>
</cp:coreProperties>
</file>