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2" r:id="rId3"/>
    <p:sldId id="263" r:id="rId4"/>
    <p:sldId id="264" r:id="rId5"/>
    <p:sldId id="265" r:id="rId6"/>
    <p:sldId id="268" r:id="rId7"/>
    <p:sldId id="277" r:id="rId8"/>
    <p:sldId id="279" r:id="rId9"/>
    <p:sldId id="278" r:id="rId10"/>
    <p:sldId id="280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6500" b="1" dirty="0"/>
              <a:t>Try and Catch in 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 </a:t>
            </a:r>
            <a:r>
              <a:rPr lang="en-US" dirty="0" err="1">
                <a:latin typeface="Century Gothic" pitchFamily="34" charset="0"/>
              </a:rPr>
              <a:t>tryCatchNewContract</a:t>
            </a:r>
            <a:r>
              <a:rPr lang="en-US" dirty="0">
                <a:latin typeface="Century Gothic" pitchFamily="34" charset="0"/>
              </a:rPr>
              <a:t> function demonstrates how to handle errors during the creation of a new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Emits appropriate log messages based on the execution result.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Try and Catch allows developers to handle exceptions and errors gracefully, enhancing the robustness of smart contracts.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52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Provides error handling capabilities to handle unexpected scenarios.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Helps prevent the abrupt termination of the program.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Allows developers to take specific actions based on the encountered error or exception.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Try and Catch</a:t>
            </a:r>
          </a:p>
        </p:txBody>
      </p:sp>
    </p:spTree>
    <p:extLst>
      <p:ext uri="{BB962C8B-B14F-4D97-AF65-F5344CB8AC3E}">
        <p14:creationId xmlns:p14="http://schemas.microsoft.com/office/powerpoint/2010/main" val="21210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cannot catch all types of exceptions or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cannot catch exceptions or errors that occur outside the try-catch block.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has limitations in handling reverts, requires, and asserts.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in Using Try and Catch</a:t>
            </a:r>
          </a:p>
        </p:txBody>
      </p:sp>
    </p:spTree>
    <p:extLst>
      <p:ext uri="{BB962C8B-B14F-4D97-AF65-F5344CB8AC3E}">
        <p14:creationId xmlns:p14="http://schemas.microsoft.com/office/powerpoint/2010/main" val="38096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Try and Catch in Solidity is a construct used to handle exceptions and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provides a structured way to capture and handle potential errors during code execution.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By using Try and Catch, developers can anticipate and handle unexpected scenarios, improving the robustness of their smart contracts.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914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Try and Catch is a programming construct used to handle exceptions and errors in a structured manner.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allows developers to anticipate and handle potential errors that can occur during the execution of their code.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What is Try and Catch?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try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  // Code that might throw an exception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} catch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  // Code to handle the exception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}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Syntax of Try and Catch</a:t>
            </a:r>
          </a:p>
        </p:txBody>
      </p:sp>
    </p:spTree>
    <p:extLst>
      <p:ext uri="{BB962C8B-B14F-4D97-AF65-F5344CB8AC3E}">
        <p14:creationId xmlns:p14="http://schemas.microsoft.com/office/powerpoint/2010/main" val="3588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Try and Catch is used to capture and handle exceptions and errors that occur during the execution of code.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provides a structured way to handle unexpected scenarios and recover from errors gracefully.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is Try and Catch Used?</a:t>
            </a:r>
          </a:p>
        </p:txBody>
      </p:sp>
    </p:spTree>
    <p:extLst>
      <p:ext uri="{BB962C8B-B14F-4D97-AF65-F5344CB8AC3E}">
        <p14:creationId xmlns:p14="http://schemas.microsoft.com/office/powerpoint/2010/main" val="6430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Try and Catch when you expect certain code segments to potentially throw exceptions or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particularly useful when interacting with external contracts or performing complex operations that may fail.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Try and Catch?</a:t>
            </a:r>
          </a:p>
        </p:txBody>
      </p:sp>
    </p:spTree>
    <p:extLst>
      <p:ext uri="{BB962C8B-B14F-4D97-AF65-F5344CB8AC3E}">
        <p14:creationId xmlns:p14="http://schemas.microsoft.com/office/powerpoint/2010/main" val="28013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AE3A-4445-6237-FA19-C1C4883C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4" y="914399"/>
            <a:ext cx="11031192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AB8B0-55B0-3721-076A-50CD5605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51" y="945776"/>
            <a:ext cx="9036098" cy="59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51DBE-BCDC-C504-91F2-5362CCD0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8" y="1152156"/>
            <a:ext cx="12192000" cy="5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This example demonstrates the usage of Try and Catch in Solidity.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 Foo contract is used for illustrating try / catch with external calls and contract creation.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 </a:t>
            </a:r>
            <a:r>
              <a:rPr lang="en-US" dirty="0" err="1">
                <a:latin typeface="Century Gothic" pitchFamily="34" charset="0"/>
              </a:rPr>
              <a:t>tryCatchExternalCall</a:t>
            </a:r>
            <a:r>
              <a:rPr lang="en-US" dirty="0">
                <a:latin typeface="Century Gothic" pitchFamily="34" charset="0"/>
              </a:rPr>
              <a:t> function showcases how to handle exceptions thrown by an external call.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94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390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Office Theme</vt:lpstr>
      <vt:lpstr>Try and Catch in Solidity</vt:lpstr>
      <vt:lpstr> What is Try and Catch?</vt:lpstr>
      <vt:lpstr>Syntax of Try and Catch</vt:lpstr>
      <vt:lpstr>How is Try and Catch Used?</vt:lpstr>
      <vt:lpstr>When to Use Try and Catch?</vt:lpstr>
      <vt:lpstr>Example</vt:lpstr>
      <vt:lpstr>Example</vt:lpstr>
      <vt:lpstr>Example</vt:lpstr>
      <vt:lpstr>Example</vt:lpstr>
      <vt:lpstr>Example</vt:lpstr>
      <vt:lpstr>Benefits of Using Try and Catch</vt:lpstr>
      <vt:lpstr>Restrictions in Using Try and Catch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2023-07-08T06:20:19Z</dcterms:modified>
</cp:coreProperties>
</file>