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gUZ4/B0gxXXCrXf86G97WpMxI1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8ca8fd08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45" name="Google Shape;145;g248ca8fd08f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495157f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52" name="Google Shape;152;g28495157f8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495157f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59" name="Google Shape;159;g28495157f84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9766c697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92" name="Google Shape;92;g279766c6973_1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8ca8fd0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98" name="Google Shape;98;g248ca8fd08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8ca8fd0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04" name="Google Shape;104;g248ca8fd08f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8ca8fd08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12" name="Google Shape;112;g248ca8fd08f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8ca8fd08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18" name="Google Shape;118;g248ca8fd08f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8ca8fd08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24" name="Google Shape;124;g248ca8fd08f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8ca8fd08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31" name="Google Shape;131;g248ca8fd08f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8ca8fd08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38" name="Google Shape;138;g248ca8fd08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4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36000" y="2274625"/>
            <a:ext cx="47598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900">
                <a:latin typeface="Arial Rounded"/>
                <a:ea typeface="Arial Rounded"/>
                <a:cs typeface="Arial Rounded"/>
                <a:sym typeface="Arial Rounded"/>
              </a:rPr>
              <a:t>Token Selection</a:t>
            </a:r>
            <a:endParaRPr b="0" i="0" sz="69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11199" r="7234" t="0"/>
          <a:stretch/>
        </p:blipFill>
        <p:spPr>
          <a:xfrm>
            <a:off x="5149900" y="281700"/>
            <a:ext cx="6798174" cy="62946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8ca8fd08f_0_67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 EMA Screening II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48" name="Google Shape;148;g248ca8fd08f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9000"/>
            <a:ext cx="11834525" cy="20512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g248ca8fd08f_0_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944950"/>
            <a:ext cx="11887201" cy="129481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495157f84_0_0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 Additional Resources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55" name="Google Shape;155;g28495157f84_0_0"/>
          <p:cNvPicPr preferRelativeResize="0"/>
          <p:nvPr/>
        </p:nvPicPr>
        <p:blipFill rotWithShape="1">
          <a:blip r:embed="rId3">
            <a:alphaModFix/>
          </a:blip>
          <a:srcRect b="3063" l="0" r="0" t="0"/>
          <a:stretch/>
        </p:blipFill>
        <p:spPr>
          <a:xfrm>
            <a:off x="868425" y="1665075"/>
            <a:ext cx="10455150" cy="5139825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6" name="Google Shape;156;g28495157f84_0_0"/>
          <p:cNvSpPr txBox="1"/>
          <p:nvPr/>
        </p:nvSpPr>
        <p:spPr>
          <a:xfrm>
            <a:off x="868425" y="943688"/>
            <a:ext cx="559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Arial Rounded"/>
                <a:ea typeface="Arial Rounded"/>
                <a:cs typeface="Arial Rounded"/>
                <a:sym typeface="Arial Rounded"/>
              </a:rPr>
              <a:t>https://tools.tradingroom.io/</a:t>
            </a:r>
            <a:endParaRPr sz="22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495157f84_0_15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 Additional Resources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62" name="Google Shape;162;g28495157f84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50" y="888200"/>
            <a:ext cx="10696108" cy="5807701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9766c6973_1_16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Screener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5" name="Google Shape;95;g279766c6973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75" y="942250"/>
            <a:ext cx="11834499" cy="5753624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8ca8fd08f_0_6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Crypto Screener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01" name="Google Shape;101;g248ca8fd08f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7900"/>
            <a:ext cx="11824827" cy="5807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8ca8fd08f_0_12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Column Selection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07" name="Google Shape;107;g248ca8fd08f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7900"/>
            <a:ext cx="4286250" cy="32575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" name="Google Shape;108;g248ca8fd08f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650" y="897900"/>
            <a:ext cx="3211028" cy="580770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" name="Google Shape;109;g248ca8fd08f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5478" y="897900"/>
            <a:ext cx="3114675" cy="30765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8ca8fd08f_0_30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Pair Selection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15" name="Google Shape;115;g248ca8fd08f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7900"/>
            <a:ext cx="11815100" cy="580770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8ca8fd08f_0_21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Volume Screening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21" name="Google Shape;121;g248ca8fd08f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7900"/>
            <a:ext cx="11727676" cy="5807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8ca8fd08f_0_36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RSI</a:t>
            </a: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 Screening I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27" name="Google Shape;127;g248ca8fd08f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000" y="897900"/>
            <a:ext cx="9732025" cy="26521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8" name="Google Shape;128;g248ca8fd08f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6600" y="3702458"/>
            <a:ext cx="8656831" cy="3003142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8ca8fd08f_0_48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RSI Screening II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34" name="Google Shape;134;g248ca8fd08f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6500"/>
            <a:ext cx="11887198" cy="2179464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g248ca8fd08f_0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839364"/>
            <a:ext cx="11887199" cy="170296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8ca8fd08f_0_56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 EMA Screening I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41" name="Google Shape;141;g248ca8fd08f_0_56"/>
          <p:cNvPicPr preferRelativeResize="0"/>
          <p:nvPr/>
        </p:nvPicPr>
        <p:blipFill rotWithShape="1">
          <a:blip r:embed="rId3">
            <a:alphaModFix/>
          </a:blip>
          <a:srcRect b="0" l="0" r="0" t="16001"/>
          <a:stretch/>
        </p:blipFill>
        <p:spPr>
          <a:xfrm>
            <a:off x="152413" y="961676"/>
            <a:ext cx="11887200" cy="22653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g248ca8fd08f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6975" y="3385956"/>
            <a:ext cx="7278034" cy="340706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seecs</dc:creator>
</cp:coreProperties>
</file>