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zvHhsI0QvE5YM+hCj5UQQNqO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8f05e3d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42" name="Google Shape;142;g248f05e3d8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766c69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2" name="Google Shape;92;g279766c697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f05e3d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8" name="Google Shape;98;g248f05e3d8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f05e3d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6" name="Google Shape;106;g248f05e3d8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f05e3d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2" name="Google Shape;112;g248f05e3d8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f05e3d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8" name="Google Shape;118;g248f05e3d8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f05e3d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4" name="Google Shape;124;g248f05e3d8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f05e3d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0" name="Google Shape;130;g248f05e3d8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8f05e3d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6" name="Google Shape;136;g248f05e3d8a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6000" y="2274625"/>
            <a:ext cx="4759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Range &amp;</a:t>
            </a:r>
            <a:endParaRPr sz="6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	Volatility</a:t>
            </a:r>
            <a:endParaRPr sz="69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72600" y="531225"/>
            <a:ext cx="6385950" cy="58799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8f05e3d8a_0_6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Bollinger Bands + PP (15M)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5" name="Google Shape;145;g248f05e3d8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" y="931350"/>
            <a:ext cx="11871876" cy="56741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766c6973_1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ORB V0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5" name="Google Shape;95;g279766c6973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985325"/>
            <a:ext cx="7829550" cy="56102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f05e3d8a_0_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ORB V0 Settings 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1" name="Google Shape;101;g248f05e3d8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897900"/>
            <a:ext cx="3486150" cy="2781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g248f05e3d8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075" y="897900"/>
            <a:ext cx="3400425" cy="54006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g248f05e3d8a_0_2"/>
          <p:cNvPicPr preferRelativeResize="0"/>
          <p:nvPr/>
        </p:nvPicPr>
        <p:blipFill rotWithShape="1">
          <a:blip r:embed="rId5">
            <a:alphaModFix/>
          </a:blip>
          <a:srcRect b="2458" l="0" r="0" t="0"/>
          <a:stretch/>
        </p:blipFill>
        <p:spPr>
          <a:xfrm>
            <a:off x="7661300" y="897900"/>
            <a:ext cx="4286250" cy="49984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8f05e3d8a_0_1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ORB V0 + Pivot Points + VWAP (4h) 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9" name="Google Shape;109;g248f05e3d8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100"/>
            <a:ext cx="11887201" cy="563077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8f05e3d8a_0_19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ORB V0 + PP + VWAP (1h) 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5" name="Google Shape;115;g248f05e3d8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5" y="934150"/>
            <a:ext cx="11830000" cy="57392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f05e3d8a_0_25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ORB V0 + PP + VWAP (1h) 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1" name="Google Shape;121;g248f05e3d8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0" y="930600"/>
            <a:ext cx="11747102" cy="57749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f05e3d8a_0_3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Bollinger Bands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7" name="Google Shape;127;g248f05e3d8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0" y="924325"/>
            <a:ext cx="11821802" cy="57393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f05e3d8a_0_39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Bollinger Bands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3" name="Google Shape;133;g248f05e3d8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1126800"/>
            <a:ext cx="11869876" cy="55077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8f05e3d8a_0_4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Bollinger Bands + PP (4h)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9" name="Google Shape;139;g248f05e3d8a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0300"/>
            <a:ext cx="11887201" cy="5484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