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1AHzG3U3vjigoi+vaCQa0PH06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dad35ef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Explain “M” Pattern – After Uptrend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8dad35efca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dad35ef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Explain “M” Pattern – After Uptrend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8dad35efc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9766c697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After taking an entry, the second thing that comes to mind is an exit position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Draw a path determining your first high low.</a:t>
            </a:r>
            <a:endParaRPr sz="1100"/>
          </a:p>
        </p:txBody>
      </p:sp>
      <p:sp>
        <p:nvSpPr>
          <p:cNvPr id="92" name="Google Shape;92;g279766c6973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f87317f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three points of fibonacci extension would be the LL, HH, HL. Turn on 1.2 fibonacci, stoploss at first HL.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7f87317f28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f87317f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first minimum viable target would be 1. Then the next target would be 1.2.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7f87317f28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f87317f2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Riding EMA 20,50,100,200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7f87317f28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f87317f2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Riding EMA 20,50,100,200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7f87317f28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f87317f2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Riding EMA 20,50,100,200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7f87317f28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dad35ef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Explain W pattern – After Downtrend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8dad35efc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dad35ef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8dad35efc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733525" y="1266200"/>
            <a:ext cx="4946400" cy="37053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20000" fadeDir="5400012" kx="0" rotWithShape="0" algn="bl" stA="4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</a:pPr>
            <a:r>
              <a:rPr b="1" lang="en-US" sz="7919"/>
              <a:t>Fibonacci Extension</a:t>
            </a:r>
            <a:endParaRPr b="1" sz="5580"/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100" y="0"/>
            <a:ext cx="4914900" cy="6857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dad35efca_0_20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Advanced Value Action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45" name="Google Shape;145;g28dad35efc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78849" cy="57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dad35efca_0_32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Advanced Value Action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51" name="Google Shape;151;g28dad35efca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8250"/>
            <a:ext cx="11887198" cy="55981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9766c6973_1_1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Determining Exit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5" name="Google Shape;95;g279766c6973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75" y="1019950"/>
            <a:ext cx="11975700" cy="568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f87317f28_0_3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Fibonacci Extension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01" name="Google Shape;101;g27f87317f28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7950"/>
            <a:ext cx="11921525" cy="55854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f87317f28_0_10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Target at 1 and 1.2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07" name="Google Shape;107;g27f87317f28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7950"/>
            <a:ext cx="11900224" cy="560707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f87317f28_0_22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Riding EMAs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3" name="Google Shape;113;g27f87317f28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9100"/>
            <a:ext cx="11883100" cy="560857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f87317f28_0_34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Determining Support in Downtrend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9" name="Google Shape;119;g27f87317f28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250"/>
            <a:ext cx="11863675" cy="55017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f87317f28_0_44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Entry in a Downtrend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5" name="Google Shape;125;g27f87317f28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7675"/>
            <a:ext cx="11878849" cy="55876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dad35efca_0_0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Advanced Value Action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1" name="Google Shape;131;g28dad35efca_0_0"/>
          <p:cNvSpPr txBox="1"/>
          <p:nvPr/>
        </p:nvSpPr>
        <p:spPr>
          <a:xfrm>
            <a:off x="126275" y="1117100"/>
            <a:ext cx="656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Arial Rounded"/>
                <a:ea typeface="Arial Rounded"/>
                <a:cs typeface="Arial Rounded"/>
                <a:sym typeface="Arial Rounded"/>
              </a:rPr>
              <a:t>Remember HH, HL, LL, LH ?</a:t>
            </a:r>
            <a:endParaRPr sz="35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Arial Rounded"/>
                <a:ea typeface="Arial Rounded"/>
                <a:cs typeface="Arial Rounded"/>
                <a:sym typeface="Arial Rounded"/>
              </a:rPr>
              <a:t>Swing HL, LH</a:t>
            </a:r>
            <a:endParaRPr sz="35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2" name="Google Shape;132;g28dad35efc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5" y="988050"/>
            <a:ext cx="11948949" cy="5720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g28dad35efca_0_0"/>
          <p:cNvCxnSpPr/>
          <p:nvPr/>
        </p:nvCxnSpPr>
        <p:spPr>
          <a:xfrm>
            <a:off x="5711750" y="2098200"/>
            <a:ext cx="177780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dad35efca_0_10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Advanced Value Action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9" name="Google Shape;139;g28dad35efc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25" y="897900"/>
            <a:ext cx="11870348" cy="57658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